
<file path=[Content_Types].xml><?xml version="1.0" encoding="utf-8"?>
<Types xmlns="http://schemas.openxmlformats.org/package/2006/content-types">
  <Default ContentType="image/png" Extension="png"/>
  <Default ContentType="application/vnd.openxmlformats-package.relationships+xml" Extension="rels"/>
  <Default ContentType="application/xml" Extension="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Master+xml" PartName="/ppt/slideMasters/slideMaster1.xml"/>
  <Override ContentType="application/vnd.openxmlformats-officedocument.presentationml.slideMaster+xml" PartName="/ppt/slideMasters/slideMaster2.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8"/>
  </p:sldMasterIdLst>
  <p:sldIdLst>
    <p:sldId id="256" r:id="rId9"/>
    <p:sldId id="257" r:id="rId10"/>
    <p:sldId id="258" r:id="rId11"/>
    <p:sldId id="259" r:id="rId12"/>
    <p:sldId id="260" r:id="rId13"/>
    <p:sldId id="261" r:id="rId14"/>
    <p:sldId id="262" r:id="rId15"/>
    <p:sldId id="263" r:id="rId16"/>
    <p:sldId id="264" r:id="rId17"/>
    <p:sldId id="265" r:id="rId18"/>
    <p:sldId id="266" r:id="rId19"/>
  </p:sldIdLst>
  <p:sldSz cx="12192000" cy="6858000"/>
  <p:notesSz cx="6858000" cy="9144000"/>
  <p:defaultTextStyle>
    <a:defPPr lvl="0" marR="0" rtl="0" algn="l">
      <a:lnSpc>
        <a:spcPct val="100000"/>
      </a:lnSpc>
      <a:spcBef>
        <a:spcPts val="0"/>
      </a:spcBef>
      <a:spcAft>
        <a:spcPts val="0"/>
      </a:spcAft>
    </a:defPPr>
    <a:lvl1pPr lvl="0" marR="0" rtl="0" algn="l" marL="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marL="457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marL="914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marL="1371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marL="18288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marL="22860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marL="27432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marL="32004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marL="3657600">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arget="theme/theme1.xml" Type="http://schemas.openxmlformats.org/officeDocument/2006/relationships/theme"/><Relationship Id="rId10" Target="slides/slide2.xml" Type="http://schemas.openxmlformats.org/officeDocument/2006/relationships/slide"/><Relationship Id="rId11" Target="slides/slide3.xml" Type="http://schemas.openxmlformats.org/officeDocument/2006/relationships/slide"/><Relationship Id="rId12" Target="slides/slide4.xml" Type="http://schemas.openxmlformats.org/officeDocument/2006/relationships/slide"/><Relationship Id="rId13" Target="slides/slide5.xml" Type="http://schemas.openxmlformats.org/officeDocument/2006/relationships/slide"/><Relationship Id="rId14" Target="slides/slide6.xml" Type="http://schemas.openxmlformats.org/officeDocument/2006/relationships/slide"/><Relationship Id="rId15" Target="slides/slide7.xml" Type="http://schemas.openxmlformats.org/officeDocument/2006/relationships/slide"/><Relationship Id="rId16" Target="slides/slide8.xml" Type="http://schemas.openxmlformats.org/officeDocument/2006/relationships/slide"/><Relationship Id="rId17" Target="slides/slide9.xml" Type="http://schemas.openxmlformats.org/officeDocument/2006/relationships/slide"/><Relationship Id="rId18" Target="slides/slide10.xml" Type="http://schemas.openxmlformats.org/officeDocument/2006/relationships/slide"/><Relationship Id="rId19" Target="slides/slide11.xml" Type="http://schemas.openxmlformats.org/officeDocument/2006/relationships/slide"/><Relationship Id="rId2" Target="viewProps.xml" Type="http://schemas.openxmlformats.org/officeDocument/2006/relationships/viewProps"/><Relationship Id="rId3" Target="presProps.xml" Type="http://schemas.openxmlformats.org/officeDocument/2006/relationships/presProps"/><Relationship Id="rId4" Target="slideMasters/slideMaster1.xml" Type="http://schemas.openxmlformats.org/officeDocument/2006/relationships/slideMaster"/><Relationship Id="rId7" Target="theme/theme2.xml" Type="http://schemas.openxmlformats.org/officeDocument/2006/relationships/theme"/><Relationship Id="rId8" Target="slideMasters/slideMaster2.xml" Type="http://schemas.openxmlformats.org/officeDocument/2006/relationships/slideMaster"/><Relationship Id="rId9" Target="slides/slide1.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2.xml.rels><?xml version="1.0" encoding="UTF-8" standalone="yes"?><Relationships xmlns="http://schemas.openxmlformats.org/package/2006/relationships"><Relationship Id="rId1" Target="../slideMasters/slideMaster2.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anchorCtr="0" anchor="b" bIns="34275" lIns="68575" spcFirstLastPara="1" rIns="68575" wrap="square" tIns="34275">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idx="1" type="subTitle"/>
          </p:nvPr>
        </p:nvSpPr>
        <p:spPr>
          <a:xfrm>
            <a:off x="1143000" y="2701528"/>
            <a:ext cx="6858000" cy="1241821"/>
          </a:xfrm>
          <a:prstGeom prst="rect">
            <a:avLst/>
          </a:prstGeom>
          <a:noFill/>
          <a:ln>
            <a:noFill/>
          </a:ln>
        </p:spPr>
        <p:txBody>
          <a:bodyPr anchorCtr="0" anchor="t" bIns="34275" lIns="68575" spcFirstLastPara="1" rIns="68575" wrap="square" tIns="34275">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20" name="Shape 5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4500"/>
              <a:buFont typeface="Arial"/>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idx="1" type="body"/>
          </p:nvPr>
        </p:nvSpPr>
        <p:spPr>
          <a:xfrm>
            <a:off x="623888" y="3442097"/>
            <a:ext cx="7886700" cy="1125140"/>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rgbClr val="888888"/>
              </a:buClr>
              <a:buSzPts val="1800"/>
              <a:buNone/>
              <a:defRPr sz="1800">
                <a:solidFill>
                  <a:srgbClr val="888888"/>
                </a:solidFill>
              </a:defRPr>
            </a:lvl1pPr>
            <a:lvl2pPr indent="-228600" lvl="1" marL="914400" algn="l">
              <a:lnSpc>
                <a:spcPct val="90000"/>
              </a:lnSpc>
              <a:spcBef>
                <a:spcPts val="400"/>
              </a:spcBef>
              <a:spcAft>
                <a:spcPts val="0"/>
              </a:spcAft>
              <a:buClr>
                <a:srgbClr val="888888"/>
              </a:buClr>
              <a:buSzPts val="1500"/>
              <a:buNone/>
              <a:defRPr sz="1500">
                <a:solidFill>
                  <a:srgbClr val="888888"/>
                </a:solidFill>
              </a:defRPr>
            </a:lvl2pPr>
            <a:lvl3pPr indent="-228600" lvl="2" marL="1371600" algn="l">
              <a:lnSpc>
                <a:spcPct val="90000"/>
              </a:lnSpc>
              <a:spcBef>
                <a:spcPts val="400"/>
              </a:spcBef>
              <a:spcAft>
                <a:spcPts val="0"/>
              </a:spcAft>
              <a:buClr>
                <a:srgbClr val="888888"/>
              </a:buClr>
              <a:buSzPts val="1400"/>
              <a:buNone/>
              <a:defRPr sz="1400">
                <a:solidFill>
                  <a:srgbClr val="888888"/>
                </a:solidFill>
              </a:defRPr>
            </a:lvl3pPr>
            <a:lvl4pPr indent="-228600" lvl="3" marL="1828800" algn="l">
              <a:lnSpc>
                <a:spcPct val="90000"/>
              </a:lnSpc>
              <a:spcBef>
                <a:spcPts val="400"/>
              </a:spcBef>
              <a:spcAft>
                <a:spcPts val="0"/>
              </a:spcAft>
              <a:buClr>
                <a:srgbClr val="888888"/>
              </a:buClr>
              <a:buSzPts val="1200"/>
              <a:buNone/>
              <a:defRPr sz="1200">
                <a:solidFill>
                  <a:srgbClr val="888888"/>
                </a:solidFill>
              </a:defRPr>
            </a:lvl4pPr>
            <a:lvl5pPr indent="-228600" lvl="4" marL="2286000" algn="l">
              <a:lnSpc>
                <a:spcPct val="90000"/>
              </a:lnSpc>
              <a:spcBef>
                <a:spcPts val="400"/>
              </a:spcBef>
              <a:spcAft>
                <a:spcPts val="0"/>
              </a:spcAft>
              <a:buClr>
                <a:srgbClr val="888888"/>
              </a:buClr>
              <a:buSzPts val="1200"/>
              <a:buNone/>
              <a:defRPr sz="1200">
                <a:solidFill>
                  <a:srgbClr val="888888"/>
                </a:solidFill>
              </a:defRPr>
            </a:lvl5pPr>
            <a:lvl6pPr indent="-228600" lvl="5" marL="2743200" algn="l">
              <a:lnSpc>
                <a:spcPct val="90000"/>
              </a:lnSpc>
              <a:spcBef>
                <a:spcPts val="400"/>
              </a:spcBef>
              <a:spcAft>
                <a:spcPts val="0"/>
              </a:spcAft>
              <a:buClr>
                <a:srgbClr val="888888"/>
              </a:buClr>
              <a:buSzPts val="1200"/>
              <a:buNone/>
              <a:defRPr sz="1200">
                <a:solidFill>
                  <a:srgbClr val="888888"/>
                </a:solidFill>
              </a:defRPr>
            </a:lvl6pPr>
            <a:lvl7pPr indent="-228600" lvl="6" marL="3200400" algn="l">
              <a:lnSpc>
                <a:spcPct val="90000"/>
              </a:lnSpc>
              <a:spcBef>
                <a:spcPts val="400"/>
              </a:spcBef>
              <a:spcAft>
                <a:spcPts val="0"/>
              </a:spcAft>
              <a:buClr>
                <a:srgbClr val="888888"/>
              </a:buClr>
              <a:buSzPts val="1200"/>
              <a:buNone/>
              <a:defRPr sz="1200">
                <a:solidFill>
                  <a:srgbClr val="888888"/>
                </a:solidFill>
              </a:defRPr>
            </a:lvl7pPr>
            <a:lvl8pPr indent="-228600" lvl="7" marL="3657600" algn="l">
              <a:lnSpc>
                <a:spcPct val="90000"/>
              </a:lnSpc>
              <a:spcBef>
                <a:spcPts val="400"/>
              </a:spcBef>
              <a:spcAft>
                <a:spcPts val="0"/>
              </a:spcAft>
              <a:buClr>
                <a:srgbClr val="888888"/>
              </a:buClr>
              <a:buSzPts val="1200"/>
              <a:buNone/>
              <a:defRPr sz="1200">
                <a:solidFill>
                  <a:srgbClr val="888888"/>
                </a:solidFill>
              </a:defRPr>
            </a:lvl8pPr>
            <a:lvl9pPr indent="-228600" lvl="8" marL="41148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idx="1" type="body"/>
          </p:nvPr>
        </p:nvSpPr>
        <p:spPr>
          <a:xfrm>
            <a:off x="6286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2" name="Shape 11"/>
          <p:cNvSpPr txBox="1"/>
          <p:nvPr>
            <p:ph idx="2" type="body"/>
          </p:nvPr>
        </p:nvSpPr>
        <p:spPr>
          <a:xfrm>
            <a:off x="4629150" y="1369219"/>
            <a:ext cx="3886200" cy="3263504"/>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33" name="Shape 12"/>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idx="1" type="body"/>
          </p:nvPr>
        </p:nvSpPr>
        <p:spPr>
          <a:xfrm>
            <a:off x="629841" y="1260872"/>
            <a:ext cx="3868340"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39" name="Shape 37"/>
          <p:cNvSpPr txBox="1"/>
          <p:nvPr>
            <p:ph idx="2" type="body"/>
          </p:nvPr>
        </p:nvSpPr>
        <p:spPr>
          <a:xfrm>
            <a:off x="629841" y="1878806"/>
            <a:ext cx="3868340"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0" name="Shape 38"/>
          <p:cNvSpPr txBox="1"/>
          <p:nvPr>
            <p:ph idx="3" type="body"/>
          </p:nvPr>
        </p:nvSpPr>
        <p:spPr>
          <a:xfrm>
            <a:off x="4629150" y="1260872"/>
            <a:ext cx="3887391" cy="617934"/>
          </a:xfrm>
          <a:prstGeom prst="rect">
            <a:avLst/>
          </a:prstGeom>
          <a:noFill/>
          <a:ln>
            <a:noFill/>
          </a:ln>
        </p:spPr>
        <p:txBody>
          <a:bodyPr anchorCtr="0" anchor="b"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800"/>
              <a:buNone/>
              <a:defRPr b="1" sz="1800"/>
            </a:lvl1pPr>
            <a:lvl2pPr indent="-228600" lvl="1" marL="914400" algn="l">
              <a:lnSpc>
                <a:spcPct val="90000"/>
              </a:lnSpc>
              <a:spcBef>
                <a:spcPts val="400"/>
              </a:spcBef>
              <a:spcAft>
                <a:spcPts val="0"/>
              </a:spcAft>
              <a:buClr>
                <a:schemeClr val="dk1"/>
              </a:buClr>
              <a:buSzPts val="1500"/>
              <a:buNone/>
              <a:defRPr b="1" sz="1500"/>
            </a:lvl2pPr>
            <a:lvl3pPr indent="-228600" lvl="2" marL="1371600" algn="l">
              <a:lnSpc>
                <a:spcPct val="90000"/>
              </a:lnSpc>
              <a:spcBef>
                <a:spcPts val="400"/>
              </a:spcBef>
              <a:spcAft>
                <a:spcPts val="0"/>
              </a:spcAft>
              <a:buClr>
                <a:schemeClr val="dk1"/>
              </a:buClr>
              <a:buSzPts val="1400"/>
              <a:buNone/>
              <a:defRPr b="1" sz="1400"/>
            </a:lvl3pPr>
            <a:lvl4pPr indent="-228600" lvl="3" marL="1828800" algn="l">
              <a:lnSpc>
                <a:spcPct val="90000"/>
              </a:lnSpc>
              <a:spcBef>
                <a:spcPts val="400"/>
              </a:spcBef>
              <a:spcAft>
                <a:spcPts val="0"/>
              </a:spcAft>
              <a:buClr>
                <a:schemeClr val="dk1"/>
              </a:buClr>
              <a:buSzPts val="1200"/>
              <a:buNone/>
              <a:defRPr b="1" sz="1200"/>
            </a:lvl4pPr>
            <a:lvl5pPr indent="-228600" lvl="4" marL="2286000" algn="l">
              <a:lnSpc>
                <a:spcPct val="90000"/>
              </a:lnSpc>
              <a:spcBef>
                <a:spcPts val="400"/>
              </a:spcBef>
              <a:spcAft>
                <a:spcPts val="0"/>
              </a:spcAft>
              <a:buClr>
                <a:schemeClr val="dk1"/>
              </a:buClr>
              <a:buSzPts val="1200"/>
              <a:buNone/>
              <a:defRPr b="1" sz="1200"/>
            </a:lvl5pPr>
            <a:lvl6pPr indent="-228600" lvl="5" marL="2743200" algn="l">
              <a:lnSpc>
                <a:spcPct val="90000"/>
              </a:lnSpc>
              <a:spcBef>
                <a:spcPts val="400"/>
              </a:spcBef>
              <a:spcAft>
                <a:spcPts val="0"/>
              </a:spcAft>
              <a:buClr>
                <a:schemeClr val="dk1"/>
              </a:buClr>
              <a:buSzPts val="1200"/>
              <a:buNone/>
              <a:defRPr b="1" sz="1200"/>
            </a:lvl6pPr>
            <a:lvl7pPr indent="-228600" lvl="6" marL="3200400" algn="l">
              <a:lnSpc>
                <a:spcPct val="90000"/>
              </a:lnSpc>
              <a:spcBef>
                <a:spcPts val="400"/>
              </a:spcBef>
              <a:spcAft>
                <a:spcPts val="0"/>
              </a:spcAft>
              <a:buClr>
                <a:schemeClr val="dk1"/>
              </a:buClr>
              <a:buSzPts val="1200"/>
              <a:buNone/>
              <a:defRPr b="1" sz="1200"/>
            </a:lvl7pPr>
            <a:lvl8pPr indent="-228600" lvl="7" marL="3657600" algn="l">
              <a:lnSpc>
                <a:spcPct val="90000"/>
              </a:lnSpc>
              <a:spcBef>
                <a:spcPts val="400"/>
              </a:spcBef>
              <a:spcAft>
                <a:spcPts val="0"/>
              </a:spcAft>
              <a:buClr>
                <a:schemeClr val="dk1"/>
              </a:buClr>
              <a:buSzPts val="1200"/>
              <a:buNone/>
              <a:defRPr b="1" sz="1200"/>
            </a:lvl8pPr>
            <a:lvl9pPr indent="-228600" lvl="8" marL="4114800" algn="l">
              <a:lnSpc>
                <a:spcPct val="90000"/>
              </a:lnSpc>
              <a:spcBef>
                <a:spcPts val="400"/>
              </a:spcBef>
              <a:spcAft>
                <a:spcPts val="0"/>
              </a:spcAft>
              <a:buClr>
                <a:schemeClr val="dk1"/>
              </a:buClr>
              <a:buSzPts val="1200"/>
              <a:buNone/>
              <a:defRPr b="1" sz="1200"/>
            </a:lvl9pPr>
          </a:lstStyle>
          <a:p/>
        </p:txBody>
      </p:sp>
      <p:sp>
        <p:nvSpPr>
          <p:cNvPr id="41" name="Shape 39"/>
          <p:cNvSpPr txBox="1"/>
          <p:nvPr>
            <p:ph idx="4" type="body"/>
          </p:nvPr>
        </p:nvSpPr>
        <p:spPr>
          <a:xfrm>
            <a:off x="4629150" y="1878806"/>
            <a:ext cx="3887391" cy="2763441"/>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42" name="Shape 40"/>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50" name="Shape 50"/>
        <p:cNvGrpSpPr/>
        <p:nvPr/>
      </p:nvGrpSpPr>
      <p:grpSpPr>
        <a:xfrm>
          <a:off x="0" y="0"/>
          <a:ext cx="0" cy="0"/>
          <a:chOff x="0" y="0"/>
          <a:chExt cx="0" cy="0"/>
        </a:xfrm>
      </p:grpSpPr>
      <p:sp>
        <p:nvSpPr>
          <p:cNvPr id="51" name="Shape 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idx="1" type="body"/>
          </p:nvPr>
        </p:nvSpPr>
        <p:spPr>
          <a:xfrm>
            <a:off x="3887391" y="740569"/>
            <a:ext cx="4629150" cy="3655219"/>
          </a:xfrm>
          <a:prstGeom prst="rect">
            <a:avLst/>
          </a:prstGeom>
          <a:noFill/>
          <a:ln>
            <a:noFill/>
          </a:ln>
        </p:spPr>
        <p:txBody>
          <a:bodyPr anchorCtr="0" anchor="t" bIns="34275" lIns="68575" spcFirstLastPara="1" rIns="68575" wrap="square" tIns="34275">
            <a:normAutofit/>
          </a:bodyPr>
          <a:lstStyle>
            <a:lvl1pPr indent="-381000" lvl="0" marL="457200" algn="l">
              <a:lnSpc>
                <a:spcPct val="90000"/>
              </a:lnSpc>
              <a:spcBef>
                <a:spcPts val="800"/>
              </a:spcBef>
              <a:spcAft>
                <a:spcPts val="0"/>
              </a:spcAft>
              <a:buClr>
                <a:schemeClr val="dk1"/>
              </a:buClr>
              <a:buSzPts val="2400"/>
              <a:buChar char="•"/>
              <a:defRPr sz="2400"/>
            </a:lvl1pPr>
            <a:lvl2pPr indent="-361950" lvl="1" marL="914400" algn="l">
              <a:lnSpc>
                <a:spcPct val="90000"/>
              </a:lnSpc>
              <a:spcBef>
                <a:spcPts val="400"/>
              </a:spcBef>
              <a:spcAft>
                <a:spcPts val="0"/>
              </a:spcAft>
              <a:buClr>
                <a:schemeClr val="dk1"/>
              </a:buClr>
              <a:buSzPts val="2100"/>
              <a:buChar char="•"/>
              <a:defRPr sz="2100"/>
            </a:lvl2pPr>
            <a:lvl3pPr indent="-342900" lvl="2" marL="1371600" algn="l">
              <a:lnSpc>
                <a:spcPct val="90000"/>
              </a:lnSpc>
              <a:spcBef>
                <a:spcPts val="400"/>
              </a:spcBef>
              <a:spcAft>
                <a:spcPts val="0"/>
              </a:spcAft>
              <a:buClr>
                <a:schemeClr val="dk1"/>
              </a:buClr>
              <a:buSzPts val="1800"/>
              <a:buChar char="•"/>
              <a:defRPr sz="1800"/>
            </a:lvl3pPr>
            <a:lvl4pPr indent="-323850" lvl="3" marL="1828800" algn="l">
              <a:lnSpc>
                <a:spcPct val="90000"/>
              </a:lnSpc>
              <a:spcBef>
                <a:spcPts val="400"/>
              </a:spcBef>
              <a:spcAft>
                <a:spcPts val="0"/>
              </a:spcAft>
              <a:buClr>
                <a:schemeClr val="dk1"/>
              </a:buClr>
              <a:buSzPts val="1500"/>
              <a:buChar char="•"/>
              <a:defRPr sz="1500"/>
            </a:lvl4pPr>
            <a:lvl5pPr indent="-323850" lvl="4" marL="2286000" algn="l">
              <a:lnSpc>
                <a:spcPct val="90000"/>
              </a:lnSpc>
              <a:spcBef>
                <a:spcPts val="400"/>
              </a:spcBef>
              <a:spcAft>
                <a:spcPts val="0"/>
              </a:spcAft>
              <a:buClr>
                <a:schemeClr val="dk1"/>
              </a:buClr>
              <a:buSzPts val="1500"/>
              <a:buChar char="•"/>
              <a:defRPr sz="1500"/>
            </a:lvl5pPr>
            <a:lvl6pPr indent="-323850" lvl="5" marL="2743200" algn="l">
              <a:lnSpc>
                <a:spcPct val="90000"/>
              </a:lnSpc>
              <a:spcBef>
                <a:spcPts val="400"/>
              </a:spcBef>
              <a:spcAft>
                <a:spcPts val="0"/>
              </a:spcAft>
              <a:buClr>
                <a:schemeClr val="dk1"/>
              </a:buClr>
              <a:buSzPts val="1500"/>
              <a:buChar char="•"/>
              <a:defRPr sz="1500"/>
            </a:lvl6pPr>
            <a:lvl7pPr indent="-323850" lvl="6" marL="3200400" algn="l">
              <a:lnSpc>
                <a:spcPct val="90000"/>
              </a:lnSpc>
              <a:spcBef>
                <a:spcPts val="400"/>
              </a:spcBef>
              <a:spcAft>
                <a:spcPts val="0"/>
              </a:spcAft>
              <a:buClr>
                <a:schemeClr val="dk1"/>
              </a:buClr>
              <a:buSzPts val="1500"/>
              <a:buChar char="•"/>
              <a:defRPr sz="1500"/>
            </a:lvl7pPr>
            <a:lvl8pPr indent="-323850" lvl="7" marL="3657600" algn="l">
              <a:lnSpc>
                <a:spcPct val="90000"/>
              </a:lnSpc>
              <a:spcBef>
                <a:spcPts val="400"/>
              </a:spcBef>
              <a:spcAft>
                <a:spcPts val="0"/>
              </a:spcAft>
              <a:buClr>
                <a:schemeClr val="dk1"/>
              </a:buClr>
              <a:buSzPts val="1500"/>
              <a:buChar char="•"/>
              <a:defRPr sz="1500"/>
            </a:lvl8pPr>
            <a:lvl9pPr indent="-323850" lvl="8" marL="4114800" algn="l">
              <a:lnSpc>
                <a:spcPct val="90000"/>
              </a:lnSpc>
              <a:spcBef>
                <a:spcPts val="400"/>
              </a:spcBef>
              <a:spcAft>
                <a:spcPts val="0"/>
              </a:spcAft>
              <a:buClr>
                <a:schemeClr val="dk1"/>
              </a:buClr>
              <a:buSzPts val="1500"/>
              <a:buChar char="•"/>
              <a:defRPr sz="1500"/>
            </a:lvl9pPr>
          </a:lstStyle>
          <a:p/>
        </p:txBody>
      </p:sp>
      <p:sp>
        <p:nvSpPr>
          <p:cNvPr id="57" name="Shape 45"/>
          <p:cNvSpPr txBox="1"/>
          <p:nvPr>
            <p:ph idx="2"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58" name="Shape 46"/>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anchorCtr="0" anchor="b" bIns="34275" lIns="68575" spcFirstLastPara="1" rIns="68575" wrap="square" tIns="34275">
            <a:normAutofit/>
          </a:bodyPr>
          <a:lstStyle>
            <a:lvl1pPr lvl="0" algn="l">
              <a:lnSpc>
                <a:spcPct val="90000"/>
              </a:lnSpc>
              <a:spcBef>
                <a:spcPts val="0"/>
              </a:spcBef>
              <a:spcAft>
                <a:spcPts val="0"/>
              </a:spcAft>
              <a:buClr>
                <a:schemeClr val="dk1"/>
              </a:buClr>
              <a:buSzPts val="2400"/>
              <a:buFont typeface="Arial"/>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idx="2" type="pic"/>
          </p:nvPr>
        </p:nvSpPr>
        <p:spPr>
          <a:xfrm>
            <a:off x="3887391" y="740569"/>
            <a:ext cx="4629150" cy="3655219"/>
          </a:xfrm>
          <a:prstGeom prst="rect">
            <a:avLst/>
          </a:prstGeom>
          <a:noFill/>
          <a:ln>
            <a:noFill/>
          </a:ln>
        </p:spPr>
      </p:sp>
      <p:sp>
        <p:nvSpPr>
          <p:cNvPr id="64" name="Shape 26"/>
          <p:cNvSpPr txBox="1"/>
          <p:nvPr>
            <p:ph idx="1" type="body"/>
          </p:nvPr>
        </p:nvSpPr>
        <p:spPr>
          <a:xfrm>
            <a:off x="629841" y="1543050"/>
            <a:ext cx="2949178" cy="2858691"/>
          </a:xfrm>
          <a:prstGeom prst="rect">
            <a:avLst/>
          </a:prstGeom>
          <a:noFill/>
          <a:ln>
            <a:noFill/>
          </a:ln>
        </p:spPr>
        <p:txBody>
          <a:bodyPr anchorCtr="0" anchor="t" bIns="34275" lIns="68575" spcFirstLastPara="1" rIns="68575" wrap="square" tIns="34275">
            <a:normAutofit/>
          </a:bodyPr>
          <a:lstStyle>
            <a:lvl1pPr indent="-228600" lvl="0" marL="457200" algn="l">
              <a:lnSpc>
                <a:spcPct val="90000"/>
              </a:lnSpc>
              <a:spcBef>
                <a:spcPts val="800"/>
              </a:spcBef>
              <a:spcAft>
                <a:spcPts val="0"/>
              </a:spcAft>
              <a:buClr>
                <a:schemeClr val="dk1"/>
              </a:buClr>
              <a:buSzPts val="1200"/>
              <a:buNone/>
              <a:defRPr sz="1200"/>
            </a:lvl1pPr>
            <a:lvl2pPr indent="-228600" lvl="1" marL="914400" algn="l">
              <a:lnSpc>
                <a:spcPct val="90000"/>
              </a:lnSpc>
              <a:spcBef>
                <a:spcPts val="400"/>
              </a:spcBef>
              <a:spcAft>
                <a:spcPts val="0"/>
              </a:spcAft>
              <a:buClr>
                <a:schemeClr val="dk1"/>
              </a:buClr>
              <a:buSzPts val="1100"/>
              <a:buNone/>
              <a:defRPr sz="1100"/>
            </a:lvl2pPr>
            <a:lvl3pPr indent="-228600" lvl="2" marL="1371600" algn="l">
              <a:lnSpc>
                <a:spcPct val="90000"/>
              </a:lnSpc>
              <a:spcBef>
                <a:spcPts val="400"/>
              </a:spcBef>
              <a:spcAft>
                <a:spcPts val="0"/>
              </a:spcAft>
              <a:buClr>
                <a:schemeClr val="dk1"/>
              </a:buClr>
              <a:buSzPts val="900"/>
              <a:buNone/>
              <a:defRPr sz="900"/>
            </a:lvl3pPr>
            <a:lvl4pPr indent="-228600" lvl="3" marL="1828800" algn="l">
              <a:lnSpc>
                <a:spcPct val="90000"/>
              </a:lnSpc>
              <a:spcBef>
                <a:spcPts val="400"/>
              </a:spcBef>
              <a:spcAft>
                <a:spcPts val="0"/>
              </a:spcAft>
              <a:buClr>
                <a:schemeClr val="dk1"/>
              </a:buClr>
              <a:buSzPts val="800"/>
              <a:buNone/>
              <a:defRPr sz="800"/>
            </a:lvl4pPr>
            <a:lvl5pPr indent="-228600" lvl="4" marL="2286000" algn="l">
              <a:lnSpc>
                <a:spcPct val="90000"/>
              </a:lnSpc>
              <a:spcBef>
                <a:spcPts val="400"/>
              </a:spcBef>
              <a:spcAft>
                <a:spcPts val="0"/>
              </a:spcAft>
              <a:buClr>
                <a:schemeClr val="dk1"/>
              </a:buClr>
              <a:buSzPts val="800"/>
              <a:buNone/>
              <a:defRPr sz="800"/>
            </a:lvl5pPr>
            <a:lvl6pPr indent="-228600" lvl="5" marL="2743200" algn="l">
              <a:lnSpc>
                <a:spcPct val="90000"/>
              </a:lnSpc>
              <a:spcBef>
                <a:spcPts val="400"/>
              </a:spcBef>
              <a:spcAft>
                <a:spcPts val="0"/>
              </a:spcAft>
              <a:buClr>
                <a:schemeClr val="dk1"/>
              </a:buClr>
              <a:buSzPts val="800"/>
              <a:buNone/>
              <a:defRPr sz="800"/>
            </a:lvl6pPr>
            <a:lvl7pPr indent="-228600" lvl="6" marL="3200400" algn="l">
              <a:lnSpc>
                <a:spcPct val="90000"/>
              </a:lnSpc>
              <a:spcBef>
                <a:spcPts val="400"/>
              </a:spcBef>
              <a:spcAft>
                <a:spcPts val="0"/>
              </a:spcAft>
              <a:buClr>
                <a:schemeClr val="dk1"/>
              </a:buClr>
              <a:buSzPts val="800"/>
              <a:buNone/>
              <a:defRPr sz="800"/>
            </a:lvl7pPr>
            <a:lvl8pPr indent="-228600" lvl="7" marL="3657600" algn="l">
              <a:lnSpc>
                <a:spcPct val="90000"/>
              </a:lnSpc>
              <a:spcBef>
                <a:spcPts val="400"/>
              </a:spcBef>
              <a:spcAft>
                <a:spcPts val="0"/>
              </a:spcAft>
              <a:buClr>
                <a:schemeClr val="dk1"/>
              </a:buClr>
              <a:buSzPts val="800"/>
              <a:buNone/>
              <a:defRPr sz="800"/>
            </a:lvl8pPr>
            <a:lvl9pPr indent="-228600" lvl="8" marL="4114800" algn="l">
              <a:lnSpc>
                <a:spcPct val="90000"/>
              </a:lnSpc>
              <a:spcBef>
                <a:spcPts val="400"/>
              </a:spcBef>
              <a:spcAft>
                <a:spcPts val="0"/>
              </a:spcAft>
              <a:buClr>
                <a:schemeClr val="dk1"/>
              </a:buClr>
              <a:buSzPts val="800"/>
              <a:buNone/>
              <a:defRPr sz="800"/>
            </a:lvl9pPr>
          </a:lstStyle>
          <a:p/>
        </p:txBody>
      </p:sp>
      <p:sp>
        <p:nvSpPr>
          <p:cNvPr id="65" name="Shape 2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idx="1" type="body"/>
          </p:nvPr>
        </p:nvSpPr>
        <p:spPr>
          <a:xfrm rot="5400000">
            <a:off x="2940248" y="-942379"/>
            <a:ext cx="3263504" cy="7886700"/>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1" name="Shape 51"/>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竖排标题与文本" type="vertTitleAndTx">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anchorCtr="0" anchor="ctr" bIns="34275" lIns="68575" spcFirstLastPara="1" rIns="68575" wrap="square" tIns="34275">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idx="1" type="body"/>
          </p:nvPr>
        </p:nvSpPr>
        <p:spPr>
          <a:xfrm rot="5400000">
            <a:off x="1349573" y="-447080"/>
            <a:ext cx="4358879" cy="5800725"/>
          </a:xfrm>
          <a:prstGeom prst="rect">
            <a:avLst/>
          </a:prstGeom>
          <a:noFill/>
          <a:ln>
            <a:noFill/>
          </a:ln>
        </p:spPr>
        <p:txBody>
          <a:bodyPr anchorCtr="0" anchor="t" bIns="34275" lIns="68575" spcFirstLastPara="1" rIns="68575" wrap="square" tIns="34275">
            <a:normAutofit/>
          </a:bodyPr>
          <a:lstStyle>
            <a:lvl1pPr indent="-317500" lvl="0" marL="457200" algn="l">
              <a:lnSpc>
                <a:spcPct val="90000"/>
              </a:lnSpc>
              <a:spcBef>
                <a:spcPts val="800"/>
              </a:spcBef>
              <a:spcAft>
                <a:spcPts val="0"/>
              </a:spcAft>
              <a:buClr>
                <a:schemeClr val="dk1"/>
              </a:buClr>
              <a:buSzPts val="1400"/>
              <a:buChar char="•"/>
              <a:defRPr/>
            </a:lvl1pPr>
            <a:lvl2pPr indent="-317500" lvl="1" marL="914400" algn="l">
              <a:lnSpc>
                <a:spcPct val="90000"/>
              </a:lnSpc>
              <a:spcBef>
                <a:spcPts val="400"/>
              </a:spcBef>
              <a:spcAft>
                <a:spcPts val="0"/>
              </a:spcAft>
              <a:buClr>
                <a:schemeClr val="dk1"/>
              </a:buClr>
              <a:buSzPts val="1400"/>
              <a:buChar char="•"/>
              <a:defRPr/>
            </a:lvl2pPr>
            <a:lvl3pPr indent="-317500" lvl="2" marL="1371600" algn="l">
              <a:lnSpc>
                <a:spcPct val="90000"/>
              </a:lnSpc>
              <a:spcBef>
                <a:spcPts val="400"/>
              </a:spcBef>
              <a:spcAft>
                <a:spcPts val="0"/>
              </a:spcAft>
              <a:buClr>
                <a:schemeClr val="dk1"/>
              </a:buClr>
              <a:buSzPts val="1400"/>
              <a:buChar char="•"/>
              <a:defRPr/>
            </a:lvl3pPr>
            <a:lvl4pPr indent="-317500" lvl="3" marL="1828800" algn="l">
              <a:lnSpc>
                <a:spcPct val="90000"/>
              </a:lnSpc>
              <a:spcBef>
                <a:spcPts val="400"/>
              </a:spcBef>
              <a:spcAft>
                <a:spcPts val="0"/>
              </a:spcAft>
              <a:buClr>
                <a:schemeClr val="dk1"/>
              </a:buClr>
              <a:buSzPts val="1400"/>
              <a:buChar char="•"/>
              <a:defRPr/>
            </a:lvl4pPr>
            <a:lvl5pPr indent="-317500" lvl="4" marL="2286000" algn="l">
              <a:lnSpc>
                <a:spcPct val="90000"/>
              </a:lnSpc>
              <a:spcBef>
                <a:spcPts val="400"/>
              </a:spcBef>
              <a:spcAft>
                <a:spcPts val="0"/>
              </a:spcAft>
              <a:buClr>
                <a:schemeClr val="dk1"/>
              </a:buClr>
              <a:buSzPts val="1400"/>
              <a:buChar char="•"/>
              <a:defRPr/>
            </a:lvl5pPr>
            <a:lvl6pPr indent="-317500" lvl="5" marL="2743200" algn="l">
              <a:lnSpc>
                <a:spcPct val="90000"/>
              </a:lnSpc>
              <a:spcBef>
                <a:spcPts val="400"/>
              </a:spcBef>
              <a:spcAft>
                <a:spcPts val="0"/>
              </a:spcAft>
              <a:buClr>
                <a:schemeClr val="dk1"/>
              </a:buClr>
              <a:buSzPts val="1400"/>
              <a:buChar char="•"/>
              <a:defRPr/>
            </a:lvl6pPr>
            <a:lvl7pPr indent="-317500" lvl="6" marL="3200400" algn="l">
              <a:lnSpc>
                <a:spcPct val="90000"/>
              </a:lnSpc>
              <a:spcBef>
                <a:spcPts val="400"/>
              </a:spcBef>
              <a:spcAft>
                <a:spcPts val="0"/>
              </a:spcAft>
              <a:buClr>
                <a:schemeClr val="dk1"/>
              </a:buClr>
              <a:buSzPts val="1400"/>
              <a:buChar char="•"/>
              <a:defRPr/>
            </a:lvl7pPr>
            <a:lvl8pPr indent="-317500" lvl="7" marL="3657600" algn="l">
              <a:lnSpc>
                <a:spcPct val="90000"/>
              </a:lnSpc>
              <a:spcBef>
                <a:spcPts val="400"/>
              </a:spcBef>
              <a:spcAft>
                <a:spcPts val="0"/>
              </a:spcAft>
              <a:buClr>
                <a:schemeClr val="dk1"/>
              </a:buClr>
              <a:buSzPts val="1400"/>
              <a:buChar char="•"/>
              <a:defRPr/>
            </a:lvl8pPr>
            <a:lvl9pPr indent="-317500" lvl="8" marL="4114800" algn="l">
              <a:lnSpc>
                <a:spcPct val="90000"/>
              </a:lnSpc>
              <a:spcBef>
                <a:spcPts val="400"/>
              </a:spcBef>
              <a:spcAft>
                <a:spcPts val="0"/>
              </a:spcAft>
              <a:buClr>
                <a:schemeClr val="dk1"/>
              </a:buClr>
              <a:buSzPts val="1400"/>
              <a:buChar char="•"/>
              <a:defRPr/>
            </a:lvl9pPr>
          </a:lstStyle>
          <a:p/>
        </p:txBody>
      </p:sp>
      <p:sp>
        <p:nvSpPr>
          <p:cNvPr id="77" name="Shape 17"/>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_rels/slideMaster2.xml.rels><?xml version="1.0" encoding="UTF-8" standalone="yes"?><Relationships xmlns="http://schemas.openxmlformats.org/package/2006/relationships"><Relationship Id="rId1" Target="../theme/theme3.xml" Type="http://schemas.openxmlformats.org/officeDocument/2006/relationships/theme"/><Relationship Id="rId2" Target="../slideLayouts/slideLayout12.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anchorCtr="0" anchor="ctr" bIns="34275" lIns="68575" spcFirstLastPara="1" rIns="68575" wrap="square" tIns="34275">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idx="1" type="body"/>
          </p:nvPr>
        </p:nvSpPr>
        <p:spPr>
          <a:xfrm>
            <a:off x="628650" y="1369219"/>
            <a:ext cx="7886700" cy="3263504"/>
          </a:xfrm>
          <a:prstGeom prst="rect">
            <a:avLst/>
          </a:prstGeom>
          <a:noFill/>
          <a:ln>
            <a:noFill/>
          </a:ln>
        </p:spPr>
        <p:txBody>
          <a:bodyPr anchorCtr="0" anchor="t" bIns="34275" lIns="68575" spcFirstLastPara="1" rIns="68575" wrap="square" tIns="34275">
            <a:normAutofit/>
          </a:bodyPr>
          <a:lstStyle>
            <a:lvl1pPr indent="-361950" lvl="0" marL="457200" marR="0" rtl="0" algn="l">
              <a:lnSpc>
                <a:spcPct val="90000"/>
              </a:lnSpc>
              <a:spcBef>
                <a:spcPts val="8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4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4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7500" lvl="3" marL="1828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8" name="Shape 3"/>
          <p:cNvSpPr txBox="1"/>
          <p:nvPr>
            <p:ph idx="10" type="dt"/>
          </p:nvPr>
        </p:nvSpPr>
        <p:spPr>
          <a:xfrm>
            <a:off x="628650" y="4767263"/>
            <a:ext cx="2057400" cy="273844"/>
          </a:xfrm>
          <a:prstGeom prst="rect">
            <a:avLst/>
          </a:prstGeom>
          <a:noFill/>
          <a:ln>
            <a:noFill/>
          </a:ln>
        </p:spPr>
        <p:txBody>
          <a:bodyPr anchorCtr="0" anchor="ctr" bIns="34275" lIns="68575" spcFirstLastPara="1" rIns="68575" wrap="square" tIns="34275">
            <a:noAutofit/>
          </a:bodyPr>
          <a:lstStyle>
            <a:lvl1pPr lvl="0" marR="0" rtl="0" algn="l">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9" name="Shape 4"/>
          <p:cNvSpPr txBox="1"/>
          <p:nvPr>
            <p:ph idx="11" type="ftr"/>
          </p:nvPr>
        </p:nvSpPr>
        <p:spPr>
          <a:xfrm>
            <a:off x="3028950" y="4767263"/>
            <a:ext cx="3086100" cy="273844"/>
          </a:xfrm>
          <a:prstGeom prst="rect">
            <a:avLst/>
          </a:prstGeom>
          <a:noFill/>
          <a:ln>
            <a:noFill/>
          </a:ln>
        </p:spPr>
        <p:txBody>
          <a:bodyPr anchorCtr="0" anchor="ctr" bIns="34275" lIns="68575" spcFirstLastPara="1" rIns="68575" wrap="square" tIns="34275">
            <a:noAutofit/>
          </a:bodyPr>
          <a:lstStyle>
            <a:lvl1pPr lvl="0" marR="0" rtl="0" algn="ctr">
              <a:spcBef>
                <a:spcPts val="0"/>
              </a:spcBef>
              <a:spcAft>
                <a:spcPts val="0"/>
              </a:spcAft>
              <a:buSzPts val="1100"/>
              <a:buNone/>
              <a:defRPr b="0" i="0" sz="900" u="none" cap="none" strike="noStrike">
                <a:solidFill>
                  <a:srgbClr val="888888"/>
                </a:solidFill>
                <a:latin typeface="Arial"/>
                <a:ea typeface="Arial"/>
                <a:cs typeface="Arial"/>
                <a:sym typeface="Arial"/>
              </a:defRPr>
            </a:lvl1pPr>
            <a:lvl2pPr lvl="1" marR="0" rtl="0" algn="l">
              <a:spcBef>
                <a:spcPts val="0"/>
              </a:spcBef>
              <a:spcAft>
                <a:spcPts val="0"/>
              </a:spcAft>
              <a:buSzPts val="1100"/>
              <a:buNone/>
              <a:defRPr b="0" i="0" sz="1400" u="none" cap="none" strike="noStrike">
                <a:solidFill>
                  <a:schemeClr val="dk1"/>
                </a:solidFill>
                <a:latin typeface="Arial"/>
                <a:ea typeface="Arial"/>
                <a:cs typeface="Arial"/>
                <a:sym typeface="Arial"/>
              </a:defRPr>
            </a:lvl2pPr>
            <a:lvl3pPr lvl="2" marR="0" rtl="0" algn="l">
              <a:spcBef>
                <a:spcPts val="0"/>
              </a:spcBef>
              <a:spcAft>
                <a:spcPts val="0"/>
              </a:spcAft>
              <a:buSzPts val="1100"/>
              <a:buNone/>
              <a:defRPr b="0" i="0" sz="1400" u="none" cap="none" strike="noStrike">
                <a:solidFill>
                  <a:schemeClr val="dk1"/>
                </a:solidFill>
                <a:latin typeface="Arial"/>
                <a:ea typeface="Arial"/>
                <a:cs typeface="Arial"/>
                <a:sym typeface="Arial"/>
              </a:defRPr>
            </a:lvl3pPr>
            <a:lvl4pPr lvl="3" marR="0" rtl="0" algn="l">
              <a:spcBef>
                <a:spcPts val="0"/>
              </a:spcBef>
              <a:spcAft>
                <a:spcPts val="0"/>
              </a:spcAft>
              <a:buSzPts val="1100"/>
              <a:buNone/>
              <a:defRPr b="0" i="0" sz="1400" u="none" cap="none" strike="noStrike">
                <a:solidFill>
                  <a:schemeClr val="dk1"/>
                </a:solidFill>
                <a:latin typeface="Arial"/>
                <a:ea typeface="Arial"/>
                <a:cs typeface="Arial"/>
                <a:sym typeface="Arial"/>
              </a:defRPr>
            </a:lvl4pPr>
            <a:lvl5pPr lvl="4" marR="0" rtl="0" algn="l">
              <a:spcBef>
                <a:spcPts val="0"/>
              </a:spcBef>
              <a:spcAft>
                <a:spcPts val="0"/>
              </a:spcAft>
              <a:buSzPts val="1100"/>
              <a:buNone/>
              <a:defRPr b="0" i="0" sz="1400" u="none" cap="none" strike="noStrike">
                <a:solidFill>
                  <a:schemeClr val="dk1"/>
                </a:solidFill>
                <a:latin typeface="Arial"/>
                <a:ea typeface="Arial"/>
                <a:cs typeface="Arial"/>
                <a:sym typeface="Arial"/>
              </a:defRPr>
            </a:lvl5pPr>
            <a:lvl6pPr lvl="5" marR="0" rtl="0" algn="l">
              <a:spcBef>
                <a:spcPts val="0"/>
              </a:spcBef>
              <a:spcAft>
                <a:spcPts val="0"/>
              </a:spcAft>
              <a:buSzPts val="1100"/>
              <a:buNone/>
              <a:defRPr b="0" i="0" sz="1400" u="none" cap="none" strike="noStrike">
                <a:solidFill>
                  <a:schemeClr val="dk1"/>
                </a:solidFill>
                <a:latin typeface="Arial"/>
                <a:ea typeface="Arial"/>
                <a:cs typeface="Arial"/>
                <a:sym typeface="Arial"/>
              </a:defRPr>
            </a:lvl6pPr>
            <a:lvl7pPr lvl="6" marR="0" rtl="0" algn="l">
              <a:spcBef>
                <a:spcPts val="0"/>
              </a:spcBef>
              <a:spcAft>
                <a:spcPts val="0"/>
              </a:spcAft>
              <a:buSzPts val="1100"/>
              <a:buNone/>
              <a:defRPr b="0" i="0" sz="1400" u="none" cap="none" strike="noStrike">
                <a:solidFill>
                  <a:schemeClr val="dk1"/>
                </a:solidFill>
                <a:latin typeface="Arial"/>
                <a:ea typeface="Arial"/>
                <a:cs typeface="Arial"/>
                <a:sym typeface="Arial"/>
              </a:defRPr>
            </a:lvl7pPr>
            <a:lvl8pPr lvl="7" marR="0" rtl="0" algn="l">
              <a:spcBef>
                <a:spcPts val="0"/>
              </a:spcBef>
              <a:spcAft>
                <a:spcPts val="0"/>
              </a:spcAft>
              <a:buSzPts val="1100"/>
              <a:buNone/>
              <a:defRPr b="0" i="0" sz="1400" u="none" cap="none" strike="noStrike">
                <a:solidFill>
                  <a:schemeClr val="dk1"/>
                </a:solidFill>
                <a:latin typeface="Arial"/>
                <a:ea typeface="Arial"/>
                <a:cs typeface="Arial"/>
                <a:sym typeface="Arial"/>
              </a:defRPr>
            </a:lvl8pPr>
            <a:lvl9pPr lvl="8" marR="0" rtl="0" algn="l">
              <a:spcBef>
                <a:spcPts val="0"/>
              </a:spcBef>
              <a:spcAft>
                <a:spcPts val="0"/>
              </a:spcAft>
              <a:buSzPts val="1100"/>
              <a:buNone/>
              <a:defRPr b="0" i="0" sz="1400" u="none" cap="none" strike="noStrike">
                <a:solidFill>
                  <a:schemeClr val="dk1"/>
                </a:solidFill>
                <a:latin typeface="Arial"/>
                <a:ea typeface="Arial"/>
                <a:cs typeface="Arial"/>
                <a:sym typeface="Arial"/>
              </a:defRPr>
            </a:lvl9pPr>
          </a:lstStyle>
          <a:p/>
        </p:txBody>
      </p:sp>
      <p:sp>
        <p:nvSpPr>
          <p:cNvPr id="10" name="Shape 5"/>
          <p:cNvSpPr txBox="1"/>
          <p:nvPr>
            <p:ph idx="12" type="sldNum"/>
          </p:nvPr>
        </p:nvSpPr>
        <p:spPr>
          <a:xfrm>
            <a:off x="6457950" y="4767263"/>
            <a:ext cx="2057400" cy="273844"/>
          </a:xfrm>
          <a:prstGeom prst="rect">
            <a:avLst/>
          </a:prstGeom>
          <a:noFill/>
          <a:ln>
            <a:noFill/>
          </a:ln>
        </p:spPr>
        <p:txBody>
          <a:bodyPr anchorCtr="0" anchor="ctr" bIns="34275" lIns="68575" spcFirstLastPara="1" rIns="68575" wrap="square" tIns="34275">
            <a:noAutofit/>
          </a:bodyPr>
          <a:lstStyle>
            <a:lvl1pPr indent="0" lvl="0" marL="0" marR="0" rtl="0" algn="r">
              <a:spcBef>
                <a:spcPts val="0"/>
              </a:spcBef>
              <a:buNone/>
              <a:defRPr b="0" i="0" sz="900" u="none" cap="none" strike="noStrike">
                <a:solidFill>
                  <a:srgbClr val="888888"/>
                </a:solidFill>
                <a:latin typeface="Arial"/>
                <a:ea typeface="Arial"/>
                <a:cs typeface="Arial"/>
                <a:sym typeface="Arial"/>
              </a:defRPr>
            </a:lvl1pPr>
            <a:lvl2pPr indent="0" lvl="1" marL="0" marR="0" rtl="0" algn="r">
              <a:spcBef>
                <a:spcPts val="0"/>
              </a:spcBef>
              <a:buNone/>
              <a:defRPr b="0" i="0" sz="900" u="none" cap="none" strike="noStrike">
                <a:solidFill>
                  <a:srgbClr val="888888"/>
                </a:solidFill>
                <a:latin typeface="Arial"/>
                <a:ea typeface="Arial"/>
                <a:cs typeface="Arial"/>
                <a:sym typeface="Arial"/>
              </a:defRPr>
            </a:lvl2pPr>
            <a:lvl3pPr indent="0" lvl="2" marL="0" marR="0" rtl="0" algn="r">
              <a:spcBef>
                <a:spcPts val="0"/>
              </a:spcBef>
              <a:buNone/>
              <a:defRPr b="0" i="0" sz="900" u="none" cap="none" strike="noStrike">
                <a:solidFill>
                  <a:srgbClr val="888888"/>
                </a:solidFill>
                <a:latin typeface="Arial"/>
                <a:ea typeface="Arial"/>
                <a:cs typeface="Arial"/>
                <a:sym typeface="Arial"/>
              </a:defRPr>
            </a:lvl3pPr>
            <a:lvl4pPr indent="0" lvl="3" marL="0" marR="0" rtl="0" algn="r">
              <a:spcBef>
                <a:spcPts val="0"/>
              </a:spcBef>
              <a:buNone/>
              <a:defRPr b="0" i="0" sz="900" u="none" cap="none" strike="noStrike">
                <a:solidFill>
                  <a:srgbClr val="888888"/>
                </a:solidFill>
                <a:latin typeface="Arial"/>
                <a:ea typeface="Arial"/>
                <a:cs typeface="Arial"/>
                <a:sym typeface="Arial"/>
              </a:defRPr>
            </a:lvl4pPr>
            <a:lvl5pPr indent="0" lvl="4" marL="0" marR="0" rtl="0" algn="r">
              <a:spcBef>
                <a:spcPts val="0"/>
              </a:spcBef>
              <a:buNone/>
              <a:defRPr b="0" i="0" sz="900" u="none" cap="none" strike="noStrike">
                <a:solidFill>
                  <a:srgbClr val="888888"/>
                </a:solidFill>
                <a:latin typeface="Arial"/>
                <a:ea typeface="Arial"/>
                <a:cs typeface="Arial"/>
                <a:sym typeface="Arial"/>
              </a:defRPr>
            </a:lvl5pPr>
            <a:lvl6pPr indent="0" lvl="5" marL="0" marR="0" rtl="0" algn="r">
              <a:spcBef>
                <a:spcPts val="0"/>
              </a:spcBef>
              <a:buNone/>
              <a:defRPr b="0" i="0" sz="900" u="none" cap="none" strike="noStrike">
                <a:solidFill>
                  <a:srgbClr val="888888"/>
                </a:solidFill>
                <a:latin typeface="Arial"/>
                <a:ea typeface="Arial"/>
                <a:cs typeface="Arial"/>
                <a:sym typeface="Arial"/>
              </a:defRPr>
            </a:lvl6pPr>
            <a:lvl7pPr indent="0" lvl="6" marL="0" marR="0" rtl="0" algn="r">
              <a:spcBef>
                <a:spcPts val="0"/>
              </a:spcBef>
              <a:buNone/>
              <a:defRPr b="0" i="0" sz="900" u="none" cap="none" strike="noStrike">
                <a:solidFill>
                  <a:srgbClr val="888888"/>
                </a:solidFill>
                <a:latin typeface="Arial"/>
                <a:ea typeface="Arial"/>
                <a:cs typeface="Arial"/>
                <a:sym typeface="Arial"/>
              </a:defRPr>
            </a:lvl7pPr>
            <a:lvl8pPr indent="0" lvl="7" marL="0" marR="0" rtl="0" algn="r">
              <a:spcBef>
                <a:spcPts val="0"/>
              </a:spcBef>
              <a:buNone/>
              <a:defRPr b="0" i="0" sz="900" u="none" cap="none" strike="noStrike">
                <a:solidFill>
                  <a:srgbClr val="888888"/>
                </a:solidFill>
                <a:latin typeface="Arial"/>
                <a:ea typeface="Arial"/>
                <a:cs typeface="Arial"/>
                <a:sym typeface="Arial"/>
              </a:defRPr>
            </a:lvl8pPr>
            <a:lvl9pPr indent="0" lvl="8" marL="0" marR="0" rtl="0" algn="r">
              <a:spcBef>
                <a:spcPts val="0"/>
              </a:spcBef>
              <a:buNone/>
              <a:defRPr b="0" i="0" sz="9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默认主题">
    <p:bg>
      <p:bgPr>
        <a:solidFill>
          <a:srgbClr val="FFFFFF">
            <a:alpha val="100000"/>
          </a:srgbClr>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5748369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arget="../slideLayouts/slideLayout12.xml" Type="http://schemas.openxmlformats.org/officeDocument/2006/relationships/slideLayout"/><Relationship Id="rId2" Target="../media/image1.png" Type="http://schemas.openxmlformats.org/officeDocument/2006/relationships/image"/></Relationships>
</file>

<file path=ppt/slides/_rels/slide2.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3.xml.rels><?xml version='1.0' encoding='UTF-8' standalone='yes'?>
<Relationships xmlns="http://schemas.openxmlformats.org/package/2006/relationships"><Relationship Id="rId1" Target="../slideLayouts/slideLayout12.xml" Type="http://schemas.openxmlformats.org/officeDocument/2006/relationships/slideLayout"/><Relationship Id="rId2" Target="../media/image2.png" Type="http://schemas.openxmlformats.org/officeDocument/2006/relationships/image"/><Relationship Id="rId3" Target="../media/image3.png" Type="http://schemas.openxmlformats.org/officeDocument/2006/relationships/image"/></Relationships>
</file>

<file path=ppt/slides/_rels/slide4.xml.rels><?xml version='1.0' encoding='UTF-8' standalone='yes'?>
<Relationships xmlns="http://schemas.openxmlformats.org/package/2006/relationships"><Relationship Id="rId1" Target="../slideLayouts/slideLayout12.xml" Type="http://schemas.openxmlformats.org/officeDocument/2006/relationships/slideLayout"/><Relationship Id="rId2" Target="../media/image4.png" Type="http://schemas.openxmlformats.org/officeDocument/2006/relationships/image"/></Relationships>
</file>

<file path=ppt/slides/_rels/slide5.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6.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7.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8.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9.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10.xml.rels><?xml version='1.0' encoding='UTF-8' standalone='yes'?>
<Relationships xmlns="http://schemas.openxmlformats.org/package/2006/relationships"><Relationship Id="rId1" Target="../slideLayouts/slideLayout12.xml" Type="http://schemas.openxmlformats.org/officeDocument/2006/relationships/slideLayout"/></Relationships>
</file>

<file path=ppt/slides/_rels/slide11.xml.rels><?xml version='1.0' encoding='UTF-8' standalone='yes'?>
<Relationships xmlns="http://schemas.openxmlformats.org/package/2006/relationships"><Relationship Id="rId1" Target="../slideLayouts/slideLayout12.xml" Type="http://schemas.openxmlformats.org/officeDocument/2006/relationships/slideLayout"/><Relationship Id="rId3" Target="../media/image5.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02E">
            <a:alpha val="100000"/>
          </a:srgbClr>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3720" r="3720" t="0" b="0"/>
          <a:stretch>
            <a:fillRect/>
          </a:stretch>
        </p:blipFill>
        <p:spPr>
          <a:xfrm rot="0" flipH="false" flipV="false">
            <a:off x="7112000" y="0"/>
            <a:ext cx="5080000" cy="6858000"/>
          </a:xfrm>
          <a:prstGeom prst="rect">
            <a:avLst/>
          </a:prstGeom>
          <a:noFill/>
          <a:ln w="25400" cmpd="sng" cap="flat">
            <a:noFill/>
            <a:prstDash val="solid"/>
            <a:round/>
          </a:ln>
        </p:spPr>
      </p:pic>
      <p:sp>
        <p:nvSpPr>
          <p:cNvPr name="AutoShape 3" id="3"/>
          <p:cNvSpPr/>
          <p:nvPr/>
        </p:nvSpPr>
        <p:spPr>
          <a:xfrm rot="0" flipH="false" flipV="false">
            <a:off x="0" y="0"/>
            <a:ext cx="7112000" cy="6858000"/>
          </a:xfrm>
          <a:prstGeom prst="roundRect">
            <a:avLst>
              <a:gd name="adj" fmla="val 0"/>
            </a:avLst>
          </a:prstGeom>
          <a:solidFill>
            <a:srgbClr val="14202E">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4" id="4"/>
          <p:cNvSpPr txBox="true"/>
          <p:nvPr/>
        </p:nvSpPr>
        <p:spPr>
          <a:xfrm rot="0" flipH="false" flipV="false">
            <a:off x="762000" y="889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C9A96E"/>
                </a:solidFill>
                <a:latin typeface="Noto Sans SC"/>
                <a:ea typeface="Noto Sans SC"/>
                <a:cs typeface="Noto Sans SC"/>
                <a:sym typeface="Noto Sans SC"/>
              </a:rPr>
              <a:t>LINGCHONG</a:t>
            </a:r>
            <a:endParaRPr lang="en-US" sz="1100"/>
          </a:p>
        </p:txBody>
      </p:sp>
      <p:cxnSp>
        <p:nvCxnSpPr>
          <p:cNvPr name="Connector 5" id="5"/>
          <p:cNvCxnSpPr/>
          <p:nvPr/>
        </p:nvCxnSpPr>
        <p:spPr>
          <a:xfrm rot="-57290" flipH="false" flipV="false">
            <a:off x="762053" y="1454150"/>
            <a:ext cx="762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6" id="6"/>
          <p:cNvSpPr txBox="true"/>
          <p:nvPr/>
        </p:nvSpPr>
        <p:spPr>
          <a:xfrm rot="0" flipH="false" flipV="false">
            <a:off x="762000" y="1905000"/>
            <a:ext cx="60960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00000"/>
              </a:lnSpc>
              <a:defRPr/>
            </a:pPr>
            <a:r>
              <a:rPr lang="en-US" b="true" i="false" strike="noStrike" u="none" sz="4400">
                <a:solidFill>
                  <a:srgbClr val="FFFFFF"/>
                </a:solidFill>
                <a:latin typeface="Noto Sans SC"/>
                <a:ea typeface="Noto Sans SC"/>
                <a:cs typeface="Noto Sans SC"/>
                <a:sym typeface="Noto Sans SC"/>
              </a:rPr>
              <a:t>WashDry Cabinet</a:t>
            </a:r>
            <a:endParaRPr lang="en-US" sz="1100"/>
          </a:p>
        </p:txBody>
      </p:sp>
      <p:sp>
        <p:nvSpPr>
          <p:cNvPr name="AutoShape 7" id="7"/>
          <p:cNvSpPr txBox="true"/>
          <p:nvPr/>
        </p:nvSpPr>
        <p:spPr>
          <a:xfrm rot="0" flipH="false" flipV="false">
            <a:off x="762000" y="3048000"/>
            <a:ext cx="5842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2000">
                <a:solidFill>
                  <a:srgbClr val="C9A96E"/>
                </a:solidFill>
                <a:latin typeface="Noto Sans SC"/>
                <a:ea typeface="Noto Sans SC"/>
                <a:cs typeface="Noto Sans SC"/>
                <a:sym typeface="Noto Sans SC"/>
              </a:rPr>
              <a:t>Distributor Brief &amp; FAQ</a:t>
            </a:r>
            <a:endParaRPr lang="en-US" sz="1100"/>
          </a:p>
        </p:txBody>
      </p:sp>
      <p:sp>
        <p:nvSpPr>
          <p:cNvPr name="AutoShape 8" id="8"/>
          <p:cNvSpPr txBox="true"/>
          <p:nvPr/>
        </p:nvSpPr>
        <p:spPr>
          <a:xfrm rot="0" flipH="false" flipV="false">
            <a:off x="762000" y="4064000"/>
            <a:ext cx="5588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false" i="false" strike="noStrike" u="none" sz="1400">
                <a:solidFill>
                  <a:srgbClr val="B4B9C3"/>
                </a:solidFill>
                <a:latin typeface="Noto Sans SC"/>
                <a:ea typeface="Noto Sans SC"/>
                <a:cs typeface="Noto Sans SC"/>
                <a:sym typeface="Noto Sans SC"/>
              </a:rPr>
              <a:t>Wash, dry and care in one cabinet.</a:t>
            </a:r>
          </a:p>
          <a:p>
            <a:pPr algn="l" marL="0" indent="0">
              <a:lnSpc>
                <a:spcPct val="133333"/>
              </a:lnSpc>
            </a:pPr>
            <a:r>
              <a:rPr lang="en-US" b="false" i="false" strike="noStrike" u="none" sz="1400">
                <a:solidFill>
                  <a:srgbClr val="B4B9C3"/>
                </a:solidFill>
                <a:latin typeface="Noto Sans SC"/>
                <a:ea typeface="Noto Sans SC"/>
                <a:cs typeface="Noto Sans SC"/>
                <a:sym typeface="Noto Sans SC"/>
              </a:rPr>
              <a:t>Hanging spray washing with automatic drying and garment care.</a:t>
            </a:r>
          </a:p>
        </p:txBody>
      </p:sp>
      <p:sp>
        <p:nvSpPr>
          <p:cNvPr name="AutoShape 9" id="9"/>
          <p:cNvSpPr txBox="true"/>
          <p:nvPr/>
        </p:nvSpPr>
        <p:spPr>
          <a:xfrm rot="0" flipH="false" flipV="false">
            <a:off x="762000" y="5842000"/>
            <a:ext cx="558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8C919B"/>
                </a:solidFill>
                <a:latin typeface="Noto Sans SC"/>
                <a:ea typeface="Noto Sans SC"/>
                <a:cs typeface="Noto Sans SC"/>
                <a:sym typeface="Noto Sans SC"/>
              </a:rPr>
              <a:t>Foshan Honghu Technology Co., Ltd. · gdlingchong.com</a:t>
            </a:r>
            <a:endParaRPr lang="en-US" sz="1100"/>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01 · ABOUT US</a:t>
            </a:r>
            <a:endParaRPr lang="en-US" sz="1100"/>
          </a:p>
        </p:txBody>
      </p:sp>
      <p:sp>
        <p:nvSpPr>
          <p:cNvPr name="AutoShape 3" id="3"/>
          <p:cNvSpPr txBox="true"/>
          <p:nvPr/>
        </p:nvSpPr>
        <p:spPr>
          <a:xfrm rot="0" flipH="false" flipV="false">
            <a:off x="762000" y="1016000"/>
            <a:ext cx="1066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1A1A1A"/>
                </a:solidFill>
                <a:latin typeface="Noto Sans SC"/>
                <a:ea typeface="Noto Sans SC"/>
                <a:cs typeface="Noto Sans SC"/>
                <a:sym typeface="Noto Sans SC"/>
              </a:rPr>
              <a:t>Furniture experience, dedicated product development</a:t>
            </a:r>
          </a:p>
        </p:txBody>
      </p:sp>
      <p:cxnSp>
        <p:nvCxnSpPr>
          <p:cNvPr name="Connector 4" id="4"/>
          <p:cNvCxnSpPr/>
          <p:nvPr/>
        </p:nvCxnSpPr>
        <p:spPr>
          <a:xfrm rot="-85925" flipH="false" flipV="false">
            <a:off x="762079" y="18351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762000" y="2222500"/>
            <a:ext cx="5588000" cy="228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false" i="false" strike="noStrike" u="none" sz="1400">
                <a:solidFill>
                  <a:srgbClr val="555555"/>
                </a:solidFill>
                <a:latin typeface="Noto Sans SC"/>
                <a:ea typeface="Noto Sans SC"/>
                <a:cs typeface="Noto Sans SC"/>
                <a:sym typeface="Noto Sans SC"/>
              </a:rPr>
              <a:t>Foshan Honghu Technology Co., Ltd. was established in 2024 for this product. Our predecessor, Guangdong Suoaoer Smart Furniture Co., Ltd., has over ten years of experience in furniture and drying cabinets.</a:t>
            </a:r>
          </a:p>
          <a:p>
            <a:pPr algn="l" marL="0" indent="0">
              <a:lnSpc>
                <a:spcPct val="141666"/>
              </a:lnSpc>
            </a:pPr>
            <a:r>
              <a:rPr lang="en-US" b="false" i="false" strike="noStrike" u="none" sz="1400">
                <a:solidFill>
                  <a:srgbClr val="555555"/>
                </a:solidFill>
                <a:latin typeface="Noto Sans SC"/>
                <a:ea typeface="Noto Sans SC"/>
                <a:cs typeface="Noto Sans SC"/>
                <a:sym typeface="Noto Sans SC"/>
              </a:rPr>
              <a:t>We developed the LC-308 over four years, with dozens of iterations before the commercial version. Our factory occupies 3,000 sqm in Foshan, Guangdong.</a:t>
            </a:r>
          </a:p>
        </p:txBody>
      </p:sp>
      <p:sp>
        <p:nvSpPr>
          <p:cNvPr name="AutoShape 6" id="6"/>
          <p:cNvSpPr txBox="true"/>
          <p:nvPr/>
        </p:nvSpPr>
        <p:spPr>
          <a:xfrm rot="0" flipH="false" flipV="false">
            <a:off x="7112000" y="2222500"/>
            <a:ext cx="431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8C8C8C"/>
                </a:solidFill>
                <a:latin typeface="Noto Sans SC"/>
                <a:ea typeface="Noto Sans SC"/>
                <a:cs typeface="Noto Sans SC"/>
                <a:sym typeface="Noto Sans SC"/>
              </a:rPr>
              <a:t>AT A GLANCE</a:t>
            </a:r>
            <a:endParaRPr lang="en-US" sz="1100"/>
          </a:p>
        </p:txBody>
      </p:sp>
      <p:sp>
        <p:nvSpPr>
          <p:cNvPr name="AutoShape 7" id="7"/>
          <p:cNvSpPr txBox="true"/>
          <p:nvPr/>
        </p:nvSpPr>
        <p:spPr>
          <a:xfrm rot="0" flipH="false" flipV="false">
            <a:off x="7112000" y="2603500"/>
            <a:ext cx="2032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000">
                <a:solidFill>
                  <a:srgbClr val="14202E"/>
                </a:solidFill>
                <a:latin typeface="Noto Sans SC"/>
                <a:ea typeface="Noto Sans SC"/>
                <a:cs typeface="Noto Sans SC"/>
                <a:sym typeface="Noto Sans SC"/>
              </a:rPr>
              <a:t>10+ yrs</a:t>
            </a:r>
            <a:endParaRPr lang="en-US" sz="1100"/>
          </a:p>
        </p:txBody>
      </p:sp>
      <p:sp>
        <p:nvSpPr>
          <p:cNvPr name="AutoShape 8" id="8"/>
          <p:cNvSpPr txBox="true"/>
          <p:nvPr/>
        </p:nvSpPr>
        <p:spPr>
          <a:xfrm rot="0" flipH="false" flipV="false">
            <a:off x="7112000" y="3238500"/>
            <a:ext cx="2159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100">
                <a:solidFill>
                  <a:srgbClr val="787878"/>
                </a:solidFill>
                <a:latin typeface="Noto Sans SC"/>
                <a:ea typeface="Noto Sans SC"/>
                <a:cs typeface="Noto Sans SC"/>
                <a:sym typeface="Noto Sans SC"/>
              </a:rPr>
              <a:t>Furniture &amp; cabinet manufacturing</a:t>
            </a:r>
            <a:endParaRPr lang="en-US" sz="1100"/>
          </a:p>
        </p:txBody>
      </p:sp>
      <p:sp>
        <p:nvSpPr>
          <p:cNvPr name="AutoShape 9" id="9"/>
          <p:cNvSpPr txBox="true"/>
          <p:nvPr/>
        </p:nvSpPr>
        <p:spPr>
          <a:xfrm rot="0" flipH="false" flipV="false">
            <a:off x="9398000" y="2603500"/>
            <a:ext cx="2032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000">
                <a:solidFill>
                  <a:srgbClr val="14202E"/>
                </a:solidFill>
                <a:latin typeface="Noto Sans SC"/>
                <a:ea typeface="Noto Sans SC"/>
                <a:cs typeface="Noto Sans SC"/>
                <a:sym typeface="Noto Sans SC"/>
              </a:rPr>
              <a:t>50,000</a:t>
            </a:r>
            <a:endParaRPr lang="en-US" sz="1100"/>
          </a:p>
        </p:txBody>
      </p:sp>
      <p:sp>
        <p:nvSpPr>
          <p:cNvPr name="AutoShape 10" id="10"/>
          <p:cNvSpPr txBox="true"/>
          <p:nvPr/>
        </p:nvSpPr>
        <p:spPr>
          <a:xfrm rot="0" flipH="false" flipV="false">
            <a:off x="9398000" y="3238500"/>
            <a:ext cx="2032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787878"/>
                </a:solidFill>
                <a:latin typeface="Noto Sans SC"/>
                <a:ea typeface="Noto Sans SC"/>
                <a:cs typeface="Noto Sans SC"/>
                <a:sym typeface="Noto Sans SC"/>
              </a:rPr>
              <a:t>All furniture units</a:t>
            </a:r>
          </a:p>
          <a:p>
            <a:pPr algn="l" marL="0" indent="0">
              <a:lnSpc>
                <a:spcPct val="125000"/>
              </a:lnSpc>
              <a:defRPr/>
            </a:pPr>
            <a:r>
              <a:rPr lang="en-US" b="false" i="false" strike="noStrike" u="none" sz="1100">
                <a:solidFill>
                  <a:srgbClr val="787878"/>
                </a:solidFill>
                <a:latin typeface="Noto Sans SC"/>
                <a:ea typeface="Noto Sans SC"/>
                <a:cs typeface="Noto Sans SC"/>
                <a:sym typeface="Noto Sans SC"/>
              </a:rPr>
              <a:t>Annual capacity</a:t>
            </a:r>
          </a:p>
        </p:txBody>
      </p:sp>
      <p:sp>
        <p:nvSpPr>
          <p:cNvPr name="AutoShape 11" id="11"/>
          <p:cNvSpPr txBox="true"/>
          <p:nvPr/>
        </p:nvSpPr>
        <p:spPr>
          <a:xfrm rot="0" flipH="false" flipV="false">
            <a:off x="7112000" y="3810000"/>
            <a:ext cx="2286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000">
                <a:solidFill>
                  <a:srgbClr val="14202E"/>
                </a:solidFill>
                <a:latin typeface="Noto Sans SC"/>
                <a:ea typeface="Noto Sans SC"/>
                <a:cs typeface="Noto Sans SC"/>
                <a:sym typeface="Noto Sans SC"/>
              </a:rPr>
              <a:t>3,000 sqm</a:t>
            </a:r>
            <a:endParaRPr lang="en-US" sz="1100"/>
          </a:p>
        </p:txBody>
      </p:sp>
      <p:sp>
        <p:nvSpPr>
          <p:cNvPr name="AutoShape 12" id="12"/>
          <p:cNvSpPr txBox="true"/>
          <p:nvPr/>
        </p:nvSpPr>
        <p:spPr>
          <a:xfrm rot="0" flipH="false" flipV="false">
            <a:off x="7112000" y="4445000"/>
            <a:ext cx="2032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787878"/>
                </a:solidFill>
                <a:latin typeface="Noto Sans SC"/>
                <a:ea typeface="Noto Sans SC"/>
                <a:cs typeface="Noto Sans SC"/>
                <a:sym typeface="Noto Sans SC"/>
              </a:rPr>
              <a:t>Foshan factory floor</a:t>
            </a:r>
            <a:endParaRPr lang="en-US" sz="1100"/>
          </a:p>
        </p:txBody>
      </p:sp>
      <p:sp>
        <p:nvSpPr>
          <p:cNvPr name="AutoShape 13" id="13"/>
          <p:cNvSpPr txBox="true"/>
          <p:nvPr/>
        </p:nvSpPr>
        <p:spPr>
          <a:xfrm rot="0" flipH="false" flipV="false">
            <a:off x="9398000" y="3810000"/>
            <a:ext cx="2032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000">
                <a:solidFill>
                  <a:srgbClr val="14202E"/>
                </a:solidFill>
                <a:latin typeface="Noto Sans SC"/>
                <a:ea typeface="Noto Sans SC"/>
                <a:cs typeface="Noto Sans SC"/>
                <a:sym typeface="Noto Sans SC"/>
              </a:rPr>
              <a:t>4 years</a:t>
            </a:r>
          </a:p>
        </p:txBody>
      </p:sp>
      <p:sp>
        <p:nvSpPr>
          <p:cNvPr name="AutoShape 14" id="14"/>
          <p:cNvSpPr txBox="true"/>
          <p:nvPr/>
        </p:nvSpPr>
        <p:spPr>
          <a:xfrm rot="0" flipH="false" flipV="false">
            <a:off x="9398000" y="4445000"/>
            <a:ext cx="2159000" cy="457200"/>
          </a:xfrm>
          <a:prstGeom prst="rect">
            <a:avLst/>
          </a:prstGeom>
          <a:noFill/>
          <a:ln w="12700" cmpd="sng" cap="flat">
            <a:noFill/>
            <a:prstDash val="solid"/>
            <a:round/>
          </a:ln>
        </p:spPr>
        <p:txBody>
          <a:bodyPr anchor="ctr" rtlCol="false" anchorCtr="false" vert="horz" wrap="square" lIns="0" rIns="0" tIns="0" bIns="0"/>
          <a:lstStyle/>
          <a:p>
            <a:pPr algn="l" marL="0" indent="0">
              <a:lnSpc>
                <a:spcPct val="108333"/>
              </a:lnSpc>
              <a:defRPr/>
            </a:pPr>
            <a:r>
              <a:rPr lang="en-US" b="false" i="false" strike="noStrike" u="none" sz="1100">
                <a:solidFill>
                  <a:srgbClr val="787878"/>
                </a:solidFill>
                <a:latin typeface="Noto Sans SC"/>
                <a:ea typeface="Noto Sans SC"/>
                <a:cs typeface="Noto Sans SC"/>
                <a:sym typeface="Noto Sans SC"/>
              </a:rPr>
              <a:t>LC-308 development</a:t>
            </a:r>
          </a:p>
        </p:txBody>
      </p:sp>
      <p:cxnSp>
        <p:nvCxnSpPr>
          <p:cNvPr name="Connector 15" id="15"/>
          <p:cNvCxnSpPr/>
          <p:nvPr/>
        </p:nvCxnSpPr>
        <p:spPr>
          <a:xfrm rot="-4092" flipH="false" flipV="false">
            <a:off x="762004" y="5327650"/>
            <a:ext cx="106680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6" id="16"/>
          <p:cNvSpPr txBox="true"/>
          <p:nvPr/>
        </p:nvSpPr>
        <p:spPr>
          <a:xfrm rot="0" flipH="false" flipV="false">
            <a:off x="762000" y="5588000"/>
            <a:ext cx="1066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We hold invention and utility model patents for garment-care technology.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02 · PRODUCT LINEUP</a:t>
            </a:r>
            <a:endParaRPr lang="en-US" sz="1100"/>
          </a:p>
        </p:txBody>
      </p:sp>
      <p:sp>
        <p:nvSpPr>
          <p:cNvPr name="AutoShape 3" id="3"/>
          <p:cNvSpPr txBox="true"/>
          <p:nvPr/>
        </p:nvSpPr>
        <p:spPr>
          <a:xfrm rot="0" flipH="false" flipV="false">
            <a:off x="762000" y="1016000"/>
            <a:ext cx="889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LC-308 and custom configurations</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762000" y="2032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4202E"/>
                </a:solidFill>
                <a:latin typeface="Noto Sans SC"/>
                <a:ea typeface="Noto Sans SC"/>
                <a:cs typeface="Noto Sans SC"/>
                <a:sym typeface="Noto Sans SC"/>
              </a:rPr>
              <a:t>Standard model: LC-308 (single-door)</a:t>
            </a:r>
            <a:endParaRPr lang="en-US" sz="1100"/>
          </a:p>
        </p:txBody>
      </p:sp>
      <p:sp>
        <p:nvSpPr>
          <p:cNvPr name="AutoShape 6" id="6"/>
          <p:cNvSpPr txBox="true"/>
          <p:nvPr/>
        </p:nvSpPr>
        <p:spPr>
          <a:xfrm rot="0" flipH="false" flipV="false">
            <a:off x="762000" y="2476500"/>
            <a:ext cx="5334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false" i="false" strike="noStrike" u="none" sz="1300">
                <a:solidFill>
                  <a:srgbClr val="555555"/>
                </a:solidFill>
                <a:latin typeface="Noto Sans SC"/>
                <a:ea typeface="Noto Sans SC"/>
                <a:cs typeface="Noto Sans SC"/>
                <a:sym typeface="Noto Sans SC"/>
              </a:rPr>
              <a:t>The LC-308 single-door cabinet washes, dries and cares for 8 lightweight garments or 4 thick garments per cycle. Standard finishes include black, champagne and walnut.</a:t>
            </a:r>
          </a:p>
        </p:txBody>
      </p:sp>
      <p:pic>
        <p:nvPicPr>
          <p:cNvPr name="Picture 7" id="7"/>
          <p:cNvPicPr>
            <a:picLocks noChangeAspect="true"/>
          </p:cNvPicPr>
          <p:nvPr/>
        </p:nvPicPr>
        <p:blipFill>
          <a:blip r:embed="rId2"/>
          <a:srcRect l="4877" r="4877" t="0" b="0"/>
          <a:stretch>
            <a:fillRect/>
          </a:stretch>
        </p:blipFill>
        <p:spPr>
          <a:xfrm rot="0" flipH="false" flipV="false">
            <a:off x="1016000" y="3556000"/>
            <a:ext cx="1651000" cy="2286000"/>
          </a:xfrm>
          <a:prstGeom prst="rect">
            <a:avLst/>
          </a:prstGeom>
          <a:noFill/>
          <a:ln w="25400" cmpd="sng" cap="flat">
            <a:noFill/>
            <a:prstDash val="solid"/>
            <a:round/>
          </a:ln>
        </p:spPr>
      </p:pic>
      <p:pic>
        <p:nvPicPr>
          <p:cNvPr name="Picture 8" id="8"/>
          <p:cNvPicPr>
            <a:picLocks noChangeAspect="true"/>
          </p:cNvPicPr>
          <p:nvPr/>
        </p:nvPicPr>
        <p:blipFill>
          <a:blip r:embed="rId3"/>
          <a:srcRect l="4877" r="4877" t="0" b="0"/>
          <a:stretch>
            <a:fillRect/>
          </a:stretch>
        </p:blipFill>
        <p:spPr>
          <a:xfrm rot="0" flipH="false" flipV="false">
            <a:off x="2921000" y="3556000"/>
            <a:ext cx="1651000" cy="2286000"/>
          </a:xfrm>
          <a:prstGeom prst="rect">
            <a:avLst/>
          </a:prstGeom>
          <a:noFill/>
          <a:ln w="25400" cmpd="sng" cap="flat">
            <a:noFill/>
            <a:prstDash val="solid"/>
            <a:round/>
          </a:ln>
        </p:spPr>
      </p:pic>
      <p:sp>
        <p:nvSpPr>
          <p:cNvPr name="AutoShape 9" id="9"/>
          <p:cNvSpPr txBox="true"/>
          <p:nvPr/>
        </p:nvSpPr>
        <p:spPr>
          <a:xfrm rot="0" flipH="false" flipV="false">
            <a:off x="1016000" y="5905500"/>
            <a:ext cx="1651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000">
                <a:solidFill>
                  <a:srgbClr val="787878"/>
                </a:solidFill>
                <a:latin typeface="Noto Sans SC"/>
                <a:ea typeface="Noto Sans SC"/>
                <a:cs typeface="Noto Sans SC"/>
                <a:sym typeface="Noto Sans SC"/>
              </a:rPr>
              <a:t>Champagne</a:t>
            </a:r>
            <a:endParaRPr lang="en-US" sz="1100"/>
          </a:p>
        </p:txBody>
      </p:sp>
      <p:sp>
        <p:nvSpPr>
          <p:cNvPr name="AutoShape 10" id="10"/>
          <p:cNvSpPr txBox="true"/>
          <p:nvPr/>
        </p:nvSpPr>
        <p:spPr>
          <a:xfrm rot="0" flipH="false" flipV="false">
            <a:off x="2921000" y="5905500"/>
            <a:ext cx="1651000" cy="254000"/>
          </a:xfrm>
          <a:prstGeom prst="rect">
            <a:avLst/>
          </a:prstGeom>
          <a:noFill/>
          <a:ln w="12700" cmpd="sng" cap="flat">
            <a:noFill/>
            <a:prstDash val="solid"/>
            <a:round/>
          </a:ln>
        </p:spPr>
        <p:txBody>
          <a:bodyPr anchor="ctr" rtlCol="false" anchorCtr="false" vert="horz" wrap="square" lIns="0" rIns="0" tIns="0" bIns="0"/>
          <a:lstStyle/>
          <a:p>
            <a:pPr algn="ctr" marL="0" indent="0">
              <a:lnSpc>
                <a:spcPct val="125000"/>
              </a:lnSpc>
              <a:defRPr/>
            </a:pPr>
            <a:r>
              <a:rPr lang="en-US" b="false" i="false" strike="noStrike" u="none" sz="1000">
                <a:solidFill>
                  <a:srgbClr val="787878"/>
                </a:solidFill>
                <a:latin typeface="Noto Sans SC"/>
                <a:ea typeface="Noto Sans SC"/>
                <a:cs typeface="Noto Sans SC"/>
                <a:sym typeface="Noto Sans SC"/>
              </a:rPr>
              <a:t>Walnut</a:t>
            </a:r>
            <a:endParaRPr lang="en-US" sz="1100"/>
          </a:p>
        </p:txBody>
      </p:sp>
      <p:cxnSp>
        <p:nvCxnSpPr>
          <p:cNvPr name="Connector 11" id="11"/>
          <p:cNvCxnSpPr/>
          <p:nvPr/>
        </p:nvCxnSpPr>
        <p:spPr>
          <a:xfrm rot="5388910" flipH="false" flipV="false">
            <a:off x="4381500" y="3994160"/>
            <a:ext cx="39370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2" id="12"/>
          <p:cNvSpPr txBox="true"/>
          <p:nvPr/>
        </p:nvSpPr>
        <p:spPr>
          <a:xfrm rot="0" flipH="false" flipV="false">
            <a:off x="6858000" y="20320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14202E"/>
                </a:solidFill>
                <a:latin typeface="Noto Sans SC"/>
                <a:ea typeface="Noto Sans SC"/>
                <a:cs typeface="Noto Sans SC"/>
                <a:sym typeface="Noto Sans SC"/>
              </a:rPr>
              <a:t>Custom options for your market</a:t>
            </a:r>
            <a:endParaRPr lang="en-US" sz="1100"/>
          </a:p>
        </p:txBody>
      </p:sp>
      <p:sp>
        <p:nvSpPr>
          <p:cNvPr name="AutoShape 13" id="13"/>
          <p:cNvSpPr txBox="true"/>
          <p:nvPr/>
        </p:nvSpPr>
        <p:spPr>
          <a:xfrm rot="0" flipH="false" flipV="false">
            <a:off x="6858000" y="26035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Double-door format for custom orders</a:t>
            </a:r>
          </a:p>
        </p:txBody>
      </p:sp>
      <p:sp>
        <p:nvSpPr>
          <p:cNvPr name="AutoShape 14" id="14"/>
          <p:cNvSpPr txBox="true"/>
          <p:nvPr/>
        </p:nvSpPr>
        <p:spPr>
          <a:xfrm rot="0" flipH="false" flipV="false">
            <a:off x="6858000" y="31115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Custom size, color and appearance</a:t>
            </a:r>
          </a:p>
        </p:txBody>
      </p:sp>
      <p:sp>
        <p:nvSpPr>
          <p:cNvPr name="AutoShape 15" id="15"/>
          <p:cNvSpPr txBox="true"/>
          <p:nvPr/>
        </p:nvSpPr>
        <p:spPr>
          <a:xfrm rot="0" flipH="false" flipV="false">
            <a:off x="6858000" y="36195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110 V or 220 V by order</a:t>
            </a:r>
          </a:p>
        </p:txBody>
      </p:sp>
      <p:sp>
        <p:nvSpPr>
          <p:cNvPr name="AutoShape 16" id="16"/>
          <p:cNvSpPr txBox="true"/>
          <p:nvPr/>
        </p:nvSpPr>
        <p:spPr>
          <a:xfrm rot="0" flipH="false" flipV="false">
            <a:off x="6858000" y="41275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Plug configured for the destination country</a:t>
            </a:r>
          </a:p>
        </p:txBody>
      </p:sp>
      <p:sp>
        <p:nvSpPr>
          <p:cNvPr name="AutoShape 17" id="17"/>
          <p:cNvSpPr txBox="true"/>
          <p:nvPr/>
        </p:nvSpPr>
        <p:spPr>
          <a:xfrm rot="0" flipH="false" flipV="false">
            <a:off x="6858000" y="4635500"/>
            <a:ext cx="457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OEM logo, packaging and UI language</a:t>
            </a:r>
          </a:p>
        </p:txBody>
      </p:sp>
      <p:sp>
        <p:nvSpPr>
          <p:cNvPr name="AutoShape 18" id="18"/>
          <p:cNvSpPr/>
          <p:nvPr/>
        </p:nvSpPr>
        <p:spPr>
          <a:xfrm rot="0" flipH="false" flipV="false">
            <a:off x="6858000" y="5207000"/>
            <a:ext cx="4572000" cy="825500"/>
          </a:xfrm>
          <a:prstGeom prst="roundRect">
            <a:avLst>
              <a:gd name="adj" fmla="val 0"/>
            </a:avLst>
          </a:prstGeom>
          <a:solidFill>
            <a:srgbClr val="14202E">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9" id="19"/>
          <p:cNvSpPr txBox="true"/>
          <p:nvPr/>
        </p:nvSpPr>
        <p:spPr>
          <a:xfrm rot="0" flipH="false" flipV="false">
            <a:off x="7048500" y="5308600"/>
            <a:ext cx="4191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200">
                <a:solidFill>
                  <a:srgbClr val="FFFFFF"/>
                </a:solidFill>
                <a:latin typeface="Noto Sans SC"/>
                <a:ea typeface="Noto Sans SC"/>
                <a:cs typeface="Noto Sans SC"/>
                <a:sym typeface="Noto Sans SC"/>
              </a:rPr>
              <a:t>Tell us your required size, finish and installation conditions. We confirm the configuration with your order.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03 · HOW IT WORKS</a:t>
            </a:r>
            <a:endParaRPr lang="en-US" sz="1100"/>
          </a:p>
        </p:txBody>
      </p:sp>
      <p:sp>
        <p:nvSpPr>
          <p:cNvPr name="AutoShape 3" id="3"/>
          <p:cNvSpPr txBox="true"/>
          <p:nvPr/>
        </p:nvSpPr>
        <p:spPr>
          <a:xfrm rot="0" flipH="false" flipV="false">
            <a:off x="762000" y="1016000"/>
            <a:ext cx="889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Wash, dry and care in one cabinet</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pic>
        <p:nvPicPr>
          <p:cNvPr name="Picture 5" id="5"/>
          <p:cNvPicPr>
            <a:picLocks noChangeAspect="true"/>
          </p:cNvPicPr>
          <p:nvPr/>
        </p:nvPicPr>
        <p:blipFill>
          <a:blip r:embed="rId2"/>
          <a:srcRect l="0" r="0" t="65" b="65"/>
          <a:stretch>
            <a:fillRect/>
          </a:stretch>
        </p:blipFill>
        <p:spPr>
          <a:xfrm rot="0" flipH="false" flipV="false">
            <a:off x="7112000" y="2159000"/>
            <a:ext cx="4318000" cy="2425700"/>
          </a:xfrm>
          <a:prstGeom prst="rect">
            <a:avLst/>
          </a:prstGeom>
          <a:noFill/>
          <a:ln w="25400" cmpd="sng" cap="flat">
            <a:noFill/>
            <a:prstDash val="solid"/>
            <a:round/>
          </a:ln>
        </p:spPr>
      </p:pic>
      <p:sp>
        <p:nvSpPr>
          <p:cNvPr name="AutoShape 6" id="6"/>
          <p:cNvSpPr txBox="true"/>
          <p:nvPr/>
        </p:nvSpPr>
        <p:spPr>
          <a:xfrm rot="0" flipH="false" flipV="false">
            <a:off x="7112000" y="4635500"/>
            <a:ext cx="431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000">
                <a:solidFill>
                  <a:srgbClr val="8C8C8C"/>
                </a:solidFill>
                <a:latin typeface="Noto Sans SC"/>
                <a:ea typeface="Noto Sans SC"/>
                <a:cs typeface="Noto Sans SC"/>
                <a:sym typeface="Noto Sans SC"/>
              </a:rPr>
              <a:t>In-room installation for hotels and suites</a:t>
            </a:r>
            <a:endParaRPr lang="en-US" sz="1100"/>
          </a:p>
        </p:txBody>
      </p:sp>
      <p:sp>
        <p:nvSpPr>
          <p:cNvPr name="AutoShape 7" id="7"/>
          <p:cNvSpPr txBox="true"/>
          <p:nvPr/>
        </p:nvSpPr>
        <p:spPr>
          <a:xfrm rot="0" flipH="false" flipV="false">
            <a:off x="762000" y="2286000"/>
            <a:ext cx="1016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A08250"/>
                </a:solidFill>
                <a:latin typeface="Noto Sans SC"/>
                <a:ea typeface="Noto Sans SC"/>
                <a:cs typeface="Noto Sans SC"/>
                <a:sym typeface="Noto Sans SC"/>
              </a:rPr>
              <a:t>01</a:t>
            </a:r>
            <a:endParaRPr lang="en-US" sz="1100"/>
          </a:p>
        </p:txBody>
      </p:sp>
      <p:sp>
        <p:nvSpPr>
          <p:cNvPr name="AutoShape 8" id="8"/>
          <p:cNvSpPr txBox="true"/>
          <p:nvPr/>
        </p:nvSpPr>
        <p:spPr>
          <a:xfrm rot="0" flipH="false" flipV="false">
            <a:off x="1397000" y="2349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Hanging spray wash</a:t>
            </a:r>
            <a:endParaRPr lang="en-US" sz="1100"/>
          </a:p>
        </p:txBody>
      </p:sp>
      <p:sp>
        <p:nvSpPr>
          <p:cNvPr name="AutoShape 9" id="9"/>
          <p:cNvSpPr txBox="true"/>
          <p:nvPr/>
        </p:nvSpPr>
        <p:spPr>
          <a:xfrm rot="0" flipH="false" flipV="false">
            <a:off x="1397000" y="2768600"/>
            <a:ext cx="5334000" cy="711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300">
                <a:solidFill>
                  <a:srgbClr val="555555"/>
                </a:solidFill>
                <a:latin typeface="Noto Sans SC"/>
                <a:ea typeface="Noto Sans SC"/>
                <a:cs typeface="Noto Sans SC"/>
                <a:sym typeface="Noto Sans SC"/>
              </a:rPr>
              <a:t>Garments stay on hangers during spray washing. The cabinet automatically dispenses and dilutes the detergent.</a:t>
            </a:r>
          </a:p>
        </p:txBody>
      </p:sp>
      <p:sp>
        <p:nvSpPr>
          <p:cNvPr name="AutoShape 10" id="10"/>
          <p:cNvSpPr txBox="true"/>
          <p:nvPr/>
        </p:nvSpPr>
        <p:spPr>
          <a:xfrm rot="0" flipH="false" flipV="false">
            <a:off x="762000" y="3683000"/>
            <a:ext cx="1016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A08250"/>
                </a:solidFill>
                <a:latin typeface="Noto Sans SC"/>
                <a:ea typeface="Noto Sans SC"/>
                <a:cs typeface="Noto Sans SC"/>
                <a:sym typeface="Noto Sans SC"/>
              </a:rPr>
              <a:t>02</a:t>
            </a:r>
            <a:endParaRPr lang="en-US" sz="1100"/>
          </a:p>
        </p:txBody>
      </p:sp>
      <p:sp>
        <p:nvSpPr>
          <p:cNvPr name="AutoShape 11" id="11"/>
          <p:cNvSpPr txBox="true"/>
          <p:nvPr/>
        </p:nvSpPr>
        <p:spPr>
          <a:xfrm rot="0" flipH="false" flipV="false">
            <a:off x="1397000" y="3746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Smart drying with auto-stop</a:t>
            </a:r>
            <a:endParaRPr lang="en-US" sz="1100"/>
          </a:p>
        </p:txBody>
      </p:sp>
      <p:sp>
        <p:nvSpPr>
          <p:cNvPr name="AutoShape 12" id="12"/>
          <p:cNvSpPr txBox="true"/>
          <p:nvPr/>
        </p:nvSpPr>
        <p:spPr>
          <a:xfrm rot="0" flipH="false" flipV="false">
            <a:off x="1397000" y="4165600"/>
            <a:ext cx="5334000" cy="711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300">
                <a:solidFill>
                  <a:srgbClr val="555555"/>
                </a:solidFill>
                <a:latin typeface="Noto Sans SC"/>
                <a:ea typeface="Noto Sans SC"/>
                <a:cs typeface="Noto Sans SC"/>
                <a:sym typeface="Noto Sans SC"/>
              </a:rPr>
              <a:t>Built-in temperature and humidity sensors stop drying automatically when garments are dry. Timed drying options: 60, 120, 150 or 180 minutes.</a:t>
            </a:r>
            <a:endParaRPr lang="en-US" sz="1100"/>
          </a:p>
        </p:txBody>
      </p:sp>
      <p:sp>
        <p:nvSpPr>
          <p:cNvPr name="AutoShape 13" id="13"/>
          <p:cNvSpPr txBox="true"/>
          <p:nvPr/>
        </p:nvSpPr>
        <p:spPr>
          <a:xfrm rot="0" flipH="false" flipV="false">
            <a:off x="762000" y="5080000"/>
            <a:ext cx="1016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200">
                <a:solidFill>
                  <a:srgbClr val="A08250"/>
                </a:solidFill>
                <a:latin typeface="Noto Sans SC"/>
                <a:ea typeface="Noto Sans SC"/>
                <a:cs typeface="Noto Sans SC"/>
                <a:sym typeface="Noto Sans SC"/>
              </a:rPr>
              <a:t>03</a:t>
            </a:r>
            <a:endParaRPr lang="en-US" sz="1100"/>
          </a:p>
        </p:txBody>
      </p:sp>
      <p:sp>
        <p:nvSpPr>
          <p:cNvPr name="AutoShape 14" id="14"/>
          <p:cNvSpPr txBox="true"/>
          <p:nvPr/>
        </p:nvSpPr>
        <p:spPr>
          <a:xfrm rot="0" flipH="false" flipV="false">
            <a:off x="1397000" y="5143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Ready to wear</a:t>
            </a:r>
            <a:endParaRPr lang="en-US" sz="1100"/>
          </a:p>
        </p:txBody>
      </p:sp>
      <p:sp>
        <p:nvSpPr>
          <p:cNvPr name="AutoShape 15" id="15"/>
          <p:cNvSpPr txBox="true"/>
          <p:nvPr/>
        </p:nvSpPr>
        <p:spPr>
          <a:xfrm rot="0" flipH="false" flipV="false">
            <a:off x="1397000" y="5562600"/>
            <a:ext cx="5334000" cy="7112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300">
                <a:solidFill>
                  <a:srgbClr val="555555"/>
                </a:solidFill>
                <a:latin typeface="Noto Sans SC"/>
                <a:ea typeface="Noto Sans SC"/>
                <a:cs typeface="Noto Sans SC"/>
                <a:sym typeface="Noto Sans SC"/>
              </a:rPr>
              <a:t>Hanging wash and drying reduce creases and ironing needs. An aroma box adds a fresh scent. A typical full cycle takes 2-3 hours.</a:t>
            </a:r>
          </a:p>
        </p:txBody>
      </p:sp>
    </p:spTree>
  </p:cSld>
  <p:clrMapOvr>
    <a:masterClrMapping/>
  </p:clrMapOvr>
</p:sld>
</file>

<file path=ppt/slides/slide5.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04 · SPECIFICATIONS</a:t>
            </a:r>
            <a:endParaRPr lang="en-US" sz="1100"/>
          </a:p>
        </p:txBody>
      </p:sp>
      <p:sp>
        <p:nvSpPr>
          <p:cNvPr name="AutoShape 3" id="3"/>
          <p:cNvSpPr txBox="true"/>
          <p:nvPr/>
        </p:nvSpPr>
        <p:spPr>
          <a:xfrm rot="0" flipH="false" flipV="false">
            <a:off x="762000" y="1016000"/>
            <a:ext cx="889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LC-308 technical specifications</a:t>
            </a:r>
            <a:endParaRPr lang="en-US" sz="1100"/>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graphicFrame>
        <p:nvGraphicFramePr>
          <p:cNvPr name="Table 5" id="5"/>
          <p:cNvGraphicFramePr>
            <a:graphicFrameLocks noGrp="true"/>
          </p:cNvGraphicFramePr>
          <p:nvPr/>
        </p:nvGraphicFramePr>
        <p:xfrm>
          <a:off x="762000" y="2159000"/>
          <a:ext cx="10668000" cy="3810000"/>
        </p:xfrm>
        <a:graphic>
          <a:graphicData uri="http://schemas.openxmlformats.org/drawingml/2006/table">
            <a:tbl>
              <a:tblPr>
                <a:effectLst/>
              </a:tblPr>
              <a:tblGrid>
                <a:gridCol w="3556000"/>
                <a:gridCol w="3556000"/>
                <a:gridCol w="3556000"/>
              </a:tblGrid>
              <a:tr h="571500">
                <a:tc>
                  <a:txBody>
                    <a:bodyPr anchor="t" rtlCol="false"/>
                    <a:lstStyle/>
                    <a:p>
                      <a:pPr algn="l" marL="0" indent="0">
                        <a:lnSpc>
                          <a:spcPct val="100000"/>
                        </a:lnSpc>
                        <a:defRPr/>
                      </a:pPr>
                      <a:r>
                        <a:rPr lang="en-US" b="true" i="false" strike="noStrike" u="none" sz="1200">
                          <a:solidFill>
                            <a:srgbClr val="FFFFFF"/>
                          </a:solidFill>
                          <a:latin typeface="Noto Sans SC"/>
                          <a:ea typeface="Noto Sans SC"/>
                          <a:cs typeface="Noto Sans SC"/>
                          <a:sym typeface="Noto Sans SC"/>
                        </a:rPr>
                        <a:t>Dimension / Weight</a:t>
                      </a:r>
                      <a:endParaRPr lang="en-US" sz="1100"/>
                    </a:p>
                  </a:txBody>
                  <a:tcPr anchor="ctr" anchorCtr="false" marL="101600" marR="101600" marT="101600" marB="101600">
                    <a:lnL>
                      <a:noFill/>
                    </a:lnL>
                    <a:lnR>
                      <a:noFill/>
                    </a:lnR>
                    <a:lnT>
                      <a:noFill/>
                    </a:lnT>
                    <a:lnB>
                      <a:noFill/>
                    </a:lnB>
                    <a:solidFill>
                      <a:srgbClr val="14202E">
                        <a:alpha val="100000"/>
                      </a:srgbClr>
                    </a:solidFill>
                  </a:tcPr>
                </a:tc>
                <a:tc>
                  <a:txBody>
                    <a:bodyPr anchor="t" rtlCol="false"/>
                    <a:lstStyle/>
                    <a:p>
                      <a:pPr algn="l" marL="0" indent="0">
                        <a:lnSpc>
                          <a:spcPct val="100000"/>
                        </a:lnSpc>
                        <a:defRPr/>
                      </a:pPr>
                      <a:r>
                        <a:rPr lang="en-US" b="true" i="false" strike="noStrike" u="none" sz="1200">
                          <a:solidFill>
                            <a:srgbClr val="FFFFFF"/>
                          </a:solidFill>
                          <a:latin typeface="Noto Sans SC"/>
                          <a:ea typeface="Noto Sans SC"/>
                          <a:cs typeface="Noto Sans SC"/>
                          <a:sym typeface="Noto Sans SC"/>
                        </a:rPr>
                        <a:t>Electrical / Water</a:t>
                      </a:r>
                      <a:endParaRPr lang="en-US" sz="1100"/>
                    </a:p>
                  </a:txBody>
                  <a:tcPr anchor="ctr" anchorCtr="false" marL="101600" marR="101600" marT="101600" marB="101600">
                    <a:lnL>
                      <a:noFill/>
                    </a:lnL>
                    <a:lnR>
                      <a:noFill/>
                    </a:lnR>
                    <a:lnT>
                      <a:noFill/>
                    </a:lnT>
                    <a:lnB>
                      <a:noFill/>
                    </a:lnB>
                    <a:solidFill>
                      <a:srgbClr val="14202E">
                        <a:alpha val="100000"/>
                      </a:srgbClr>
                    </a:solidFill>
                  </a:tcPr>
                </a:tc>
                <a:tc>
                  <a:txBody>
                    <a:bodyPr anchor="t" rtlCol="false"/>
                    <a:lstStyle/>
                    <a:p>
                      <a:pPr algn="l" marL="0" indent="0">
                        <a:lnSpc>
                          <a:spcPct val="100000"/>
                        </a:lnSpc>
                        <a:defRPr/>
                      </a:pPr>
                      <a:r>
                        <a:rPr lang="en-US" b="true" i="false" strike="noStrike" u="none" sz="1200">
                          <a:solidFill>
                            <a:srgbClr val="FFFFFF"/>
                          </a:solidFill>
                          <a:latin typeface="Noto Sans SC"/>
                          <a:ea typeface="Noto Sans SC"/>
                          <a:cs typeface="Noto Sans SC"/>
                          <a:sym typeface="Noto Sans SC"/>
                        </a:rPr>
                        <a:t>Performance</a:t>
                      </a:r>
                      <a:endParaRPr lang="en-US" sz="1100"/>
                    </a:p>
                  </a:txBody>
                  <a:tcPr anchor="ctr" anchorCtr="false" marL="101600" marR="101600" marT="101600" marB="101600">
                    <a:lnL>
                      <a:noFill/>
                    </a:lnL>
                    <a:lnR>
                      <a:noFill/>
                    </a:lnR>
                    <a:lnT>
                      <a:noFill/>
                    </a:lnT>
                    <a:lnB>
                      <a:noFill/>
                    </a:lnB>
                    <a:solidFill>
                      <a:srgbClr val="14202E">
                        <a:alpha val="100000"/>
                      </a:srgbClr>
                    </a:solidFill>
                  </a:tcPr>
                </a:tc>
              </a:tr>
              <a:tr h="5461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Product size (H x W x D)</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Voltage (order config)</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Wash method</a:t>
                      </a:r>
                      <a:endParaRPr lang="en-US" sz="1100"/>
                    </a:p>
                  </a:txBody>
                  <a:tcPr anchor="ctr" anchorCtr="false" marL="101600" marR="101600" marT="101600" marB="101600">
                    <a:lnL>
                      <a:noFill/>
                    </a:lnL>
                    <a:lnR>
                      <a:noFill/>
                    </a:lnR>
                    <a:lnT>
                      <a:noFill/>
                    </a:lnT>
                    <a:lnB>
                      <a:noFill/>
                    </a:lnB>
                    <a:noFill/>
                  </a:tcPr>
                </a:tc>
              </a:tr>
              <a:tr h="546100">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190 x 60 x 62 cm</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110 V or 220 V</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Hanging spray, no tumbling</a:t>
                      </a:r>
                      <a:endParaRPr lang="en-US" sz="1100"/>
                    </a:p>
                  </a:txBody>
                  <a:tcPr anchor="ctr" anchorCtr="false" marL="101600" marR="101600" marT="101600" marB="101600">
                    <a:lnL>
                      <a:noFill/>
                    </a:lnL>
                    <a:lnR>
                      <a:noFill/>
                    </a:lnR>
                    <a:lnT>
                      <a:noFill/>
                    </a:lnT>
                    <a:lnB>
                      <a:noFill/>
                    </a:lnB>
                    <a:noFill/>
                  </a:tcPr>
                </a:tc>
              </a:tr>
              <a:tr h="5461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Package size (H x W x D)</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Rated power</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Capacity per load</a:t>
                      </a:r>
                      <a:endParaRPr lang="en-US" sz="1100"/>
                    </a:p>
                  </a:txBody>
                  <a:tcPr anchor="ctr" anchorCtr="false" marL="101600" marR="101600" marT="101600" marB="101600">
                    <a:lnL>
                      <a:noFill/>
                    </a:lnL>
                    <a:lnR>
                      <a:noFill/>
                    </a:lnR>
                    <a:lnT>
                      <a:noFill/>
                    </a:lnT>
                    <a:lnB>
                      <a:noFill/>
                    </a:lnB>
                    <a:noFill/>
                  </a:tcPr>
                </a:tc>
              </a:tr>
              <a:tr h="546100">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208 x 68 x 71 cm</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1600 W</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8 light / 4 thick garments</a:t>
                      </a:r>
                      <a:endParaRPr lang="en-US" sz="1100"/>
                    </a:p>
                  </a:txBody>
                  <a:tcPr anchor="ctr" anchorCtr="false" marL="101600" marR="101600" marT="101600" marB="101600">
                    <a:lnL>
                      <a:noFill/>
                    </a:lnL>
                    <a:lnR>
                      <a:noFill/>
                    </a:lnR>
                    <a:lnT>
                      <a:noFill/>
                    </a:lnT>
                    <a:lnB>
                      <a:noFill/>
                    </a:lnB>
                    <a:noFill/>
                  </a:tcPr>
                </a:tc>
              </a:tr>
              <a:tr h="5461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Net / Gross weight</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Water / electricity</a:t>
                      </a:r>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Typical cycle</a:t>
                      </a:r>
                      <a:endParaRPr lang="en-US" sz="1100"/>
                    </a:p>
                  </a:txBody>
                  <a:tcPr anchor="ctr" anchorCtr="false" marL="101600" marR="101600" marT="101600" marB="101600">
                    <a:lnL>
                      <a:noFill/>
                    </a:lnL>
                    <a:lnR>
                      <a:noFill/>
                    </a:lnR>
                    <a:lnT>
                      <a:noFill/>
                    </a:lnT>
                    <a:lnB>
                      <a:noFill/>
                    </a:lnB>
                    <a:noFill/>
                  </a:tcPr>
                </a:tc>
              </a:tr>
              <a:tr h="635000">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80 kg / 96 kg</a:t>
                      </a:r>
                      <a:endParaRPr lang="en-US" sz="1100"/>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60 L per wash</a:t>
                      </a:r>
                    </a:p>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Approx. 3.5 kWh per cycle</a:t>
                      </a:r>
                    </a:p>
                  </a:txBody>
                  <a:tcPr anchor="ctr" anchorCtr="false" marL="101600" marR="101600" marT="101600" marB="101600">
                    <a:lnL>
                      <a:noFill/>
                    </a:lnL>
                    <a:lnR>
                      <a:noFill/>
                    </a:lnR>
                    <a:lnT>
                      <a:noFill/>
                    </a:lnT>
                    <a:lnB>
                      <a:noFill/>
                    </a:lnB>
                    <a:noFill/>
                  </a:tcPr>
                </a:tc>
                <a:tc>
                  <a:txBody>
                    <a:bodyPr anchor="t" rtlCol="false"/>
                    <a:lstStyle/>
                    <a:p>
                      <a:pPr algn="ctr" marL="0" indent="0">
                        <a:lnSpc>
                          <a:spcPct val="100000"/>
                        </a:lnSpc>
                        <a:defRPr/>
                      </a:pPr>
                      <a:r>
                        <a:rPr lang="en-US" b="true" i="false" strike="noStrike" u="none" sz="1300">
                          <a:solidFill>
                            <a:srgbClr val="14202E"/>
                          </a:solidFill>
                          <a:latin typeface="Noto Sans SC"/>
                          <a:ea typeface="Noto Sans SC"/>
                          <a:cs typeface="Noto Sans SC"/>
                          <a:sym typeface="Noto Sans SC"/>
                        </a:rPr>
                        <a:t>2-3 hours</a:t>
                      </a:r>
                      <a:endParaRPr lang="en-US" sz="1100"/>
                    </a:p>
                  </a:txBody>
                  <a:tcPr anchor="ctr" anchorCtr="false" marL="101600" marR="101600" marT="101600" marB="101600">
                    <a:lnL>
                      <a:noFill/>
                    </a:lnL>
                    <a:lnR>
                      <a:noFill/>
                    </a:lnR>
                    <a:lnT>
                      <a:noFill/>
                    </a:lnT>
                    <a:lnB>
                      <a:noFill/>
                    </a:lnB>
                    <a:noFill/>
                  </a:tcPr>
                </a:tc>
              </a:tr>
            </a:tbl>
          </a:graphicData>
        </a:graphic>
      </p:graphicFrame>
      <p:sp>
        <p:nvSpPr>
          <p:cNvPr name="AutoShape 6" id="6"/>
          <p:cNvSpPr txBox="true"/>
          <p:nvPr/>
        </p:nvSpPr>
        <p:spPr>
          <a:xfrm rot="0" flipH="false" flipV="false">
            <a:off x="762000" y="6223000"/>
            <a:ext cx="10668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000">
                <a:solidFill>
                  <a:srgbClr val="8C8C8C"/>
                </a:solidFill>
                <a:latin typeface="Noto Sans SC"/>
                <a:ea typeface="Noto Sans SC"/>
                <a:cs typeface="Noto Sans SC"/>
                <a:sym typeface="Noto Sans SC"/>
              </a:rPr>
              <a:t>Body: fluorocarbon aluminum composite panel (5 layers), aluminum-alloy wrapped, flame-retardant. Custom colors available.</a:t>
            </a:r>
            <a:endParaRPr lang="en-US" sz="1100"/>
          </a:p>
        </p:txBody>
      </p:sp>
    </p:spTree>
  </p:cSld>
  <p:clrMapOvr>
    <a:masterClrMapping/>
  </p:clrMapOvr>
</p:sld>
</file>

<file path=ppt/slides/slide6.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05 · MAINTENANCE</a:t>
            </a:r>
            <a:endParaRPr lang="en-US" sz="1100"/>
          </a:p>
        </p:txBody>
      </p:sp>
      <p:sp>
        <p:nvSpPr>
          <p:cNvPr name="AutoShape 3" id="3"/>
          <p:cNvSpPr txBox="true"/>
          <p:nvPr/>
        </p:nvSpPr>
        <p:spPr>
          <a:xfrm rot="0" flipH="false" flipV="false">
            <a:off x="762000" y="10160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Maintenance and detergent</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762000" y="2222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Routine care</a:t>
            </a:r>
          </a:p>
        </p:txBody>
      </p:sp>
      <p:sp>
        <p:nvSpPr>
          <p:cNvPr name="AutoShape 6" id="6"/>
          <p:cNvSpPr txBox="true"/>
          <p:nvPr/>
        </p:nvSpPr>
        <p:spPr>
          <a:xfrm rot="0" flipH="false" flipV="false">
            <a:off x="762000" y="2794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Self-cleaning filter inside the water valve</a:t>
            </a:r>
          </a:p>
        </p:txBody>
      </p:sp>
      <p:sp>
        <p:nvSpPr>
          <p:cNvPr name="AutoShape 7" id="7"/>
          <p:cNvSpPr txBox="true"/>
          <p:nvPr/>
        </p:nvSpPr>
        <p:spPr>
          <a:xfrm rot="0" flipH="false" flipV="false">
            <a:off x="762000" y="3302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Integrated chamber with an Auto Clean program</a:t>
            </a:r>
          </a:p>
        </p:txBody>
      </p:sp>
      <p:sp>
        <p:nvSpPr>
          <p:cNvPr name="AutoShape 8" id="8"/>
          <p:cNvSpPr txBox="true"/>
          <p:nvPr/>
        </p:nvSpPr>
        <p:spPr>
          <a:xfrm rot="0" flipH="false" flipV="false">
            <a:off x="762000" y="3810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No dismantling or washing of the filter</a:t>
            </a:r>
          </a:p>
        </p:txBody>
      </p:sp>
      <p:sp>
        <p:nvSpPr>
          <p:cNvPr name="AutoShape 9" id="9"/>
          <p:cNvSpPr txBox="true"/>
          <p:nvPr/>
        </p:nvSpPr>
        <p:spPr>
          <a:xfrm rot="0" flipH="false" flipV="false">
            <a:off x="762000" y="43180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Wipe the chamber surface during daily care</a:t>
            </a:r>
          </a:p>
        </p:txBody>
      </p:sp>
      <p:cxnSp>
        <p:nvCxnSpPr>
          <p:cNvPr name="Connector 10" id="10"/>
          <p:cNvCxnSpPr/>
          <p:nvPr/>
        </p:nvCxnSpPr>
        <p:spPr>
          <a:xfrm rot="5386518" flipH="false" flipV="false">
            <a:off x="4603750" y="3835412"/>
            <a:ext cx="32385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1" id="11"/>
          <p:cNvSpPr txBox="true"/>
          <p:nvPr/>
        </p:nvSpPr>
        <p:spPr>
          <a:xfrm rot="0" flipH="false" flipV="false">
            <a:off x="6731000" y="2222500"/>
            <a:ext cx="4699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Dedicated detergent</a:t>
            </a:r>
          </a:p>
        </p:txBody>
      </p:sp>
      <p:sp>
        <p:nvSpPr>
          <p:cNvPr name="AutoShape 12" id="12"/>
          <p:cNvSpPr/>
          <p:nvPr/>
        </p:nvSpPr>
        <p:spPr>
          <a:xfrm rot="0" flipH="false" flipV="false">
            <a:off x="6731000" y="2794000"/>
            <a:ext cx="4699000" cy="1016000"/>
          </a:xfrm>
          <a:prstGeom prst="roundRect">
            <a:avLst>
              <a:gd name="adj" fmla="val 0"/>
            </a:avLst>
          </a:prstGeom>
          <a:solidFill>
            <a:srgbClr val="14202E">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13" id="13"/>
          <p:cNvSpPr txBox="true"/>
          <p:nvPr/>
        </p:nvSpPr>
        <p:spPr>
          <a:xfrm rot="0" flipH="false" flipV="false">
            <a:off x="6921500" y="2946400"/>
            <a:ext cx="4318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FFFFFF"/>
                </a:solidFill>
                <a:latin typeface="Noto Sans SC"/>
                <a:ea typeface="Noto Sans SC"/>
                <a:cs typeface="Noto Sans SC"/>
                <a:sym typeface="Noto Sans SC"/>
              </a:rPr>
              <a:t>Plant-based, no-rinse detergent</a:t>
            </a:r>
          </a:p>
          <a:p>
            <a:pPr algn="l" marL="0" indent="0">
              <a:lnSpc>
                <a:spcPct val="125000"/>
              </a:lnSpc>
            </a:pPr>
            <a:r>
              <a:rPr lang="en-US" b="false" i="false" strike="noStrike" u="none" sz="1300">
                <a:solidFill>
                  <a:srgbClr val="FFFFFF"/>
                </a:solidFill>
                <a:latin typeface="Noto Sans SC"/>
                <a:ea typeface="Noto Sans SC"/>
                <a:cs typeface="Noto Sans SC"/>
                <a:sym typeface="Noto Sans SC"/>
              </a:rPr>
              <a:t>The cabinet automatically dispenses and dilutes the liquid.</a:t>
            </a:r>
          </a:p>
        </p:txBody>
      </p:sp>
      <p:sp>
        <p:nvSpPr>
          <p:cNvPr name="AutoShape 14" id="14"/>
          <p:cNvSpPr txBox="true"/>
          <p:nvPr/>
        </p:nvSpPr>
        <p:spPr>
          <a:xfrm rot="0" flipH="false" flipV="false">
            <a:off x="6731000" y="4064000"/>
            <a:ext cx="4699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About 50 mL per cycle. Refill up to 0.75 L.</a:t>
            </a:r>
          </a:p>
        </p:txBody>
      </p:sp>
      <p:sp>
        <p:nvSpPr>
          <p:cNvPr name="AutoShape 15" id="15"/>
          <p:cNvSpPr txBox="true"/>
          <p:nvPr/>
        </p:nvSpPr>
        <p:spPr>
          <a:xfrm rot="0" flipH="false" flipV="false">
            <a:off x="6731000" y="4572000"/>
            <a:ext cx="4699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A 1.5 L bottle provides about 30 washes.</a:t>
            </a:r>
          </a:p>
        </p:txBody>
      </p:sp>
      <p:sp>
        <p:nvSpPr>
          <p:cNvPr name="AutoShape 16" id="16"/>
          <p:cNvSpPr txBox="true"/>
          <p:nvPr/>
        </p:nvSpPr>
        <p:spPr>
          <a:xfrm rot="0" flipH="false" flipV="false">
            <a:off x="6731000" y="5054600"/>
            <a:ext cx="4699000" cy="5080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false" i="false" strike="noStrike" u="none" sz="1300">
                <a:solidFill>
                  <a:srgbClr val="555555"/>
                </a:solidFill>
                <a:latin typeface="Noto Sans SC"/>
                <a:ea typeface="Noto Sans SC"/>
                <a:cs typeface="Noto Sans SC"/>
                <a:sym typeface="Noto Sans SC"/>
              </a:rPr>
              <a:t>No scheduled maintenance for internal parts.</a:t>
            </a:r>
          </a:p>
        </p:txBody>
      </p:sp>
      <p:sp>
        <p:nvSpPr>
          <p:cNvPr name="AutoShape 17" id="17"/>
          <p:cNvSpPr txBox="true"/>
          <p:nvPr/>
        </p:nvSpPr>
        <p:spPr>
          <a:xfrm rot="0" flipH="false" flipV="false">
            <a:off x="762000" y="5905500"/>
            <a:ext cx="10668000" cy="571500"/>
          </a:xfrm>
          <a:prstGeom prst="rect">
            <a:avLst/>
          </a:prstGeom>
          <a:noFill/>
          <a:ln w="12700" cmpd="sng" cap="flat">
            <a:noFill/>
            <a:prstDash val="solid"/>
            <a:round/>
          </a:ln>
        </p:spPr>
        <p:txBody>
          <a:bodyPr anchor="ctr" rtlCol="false" anchorCtr="false" vert="horz" wrap="square" lIns="0" rIns="0" tIns="0" bIns="0"/>
          <a:lstStyle/>
          <a:p>
            <a:pPr algn="l" marL="0" indent="0">
              <a:lnSpc>
                <a:spcPct val="116666"/>
              </a:lnSpc>
              <a:defRPr/>
            </a:pPr>
            <a:r>
              <a:rPr lang="en-US" b="true" i="false" strike="noStrike" u="none" sz="1300">
                <a:solidFill>
                  <a:srgbClr val="A08250"/>
                </a:solidFill>
                <a:latin typeface="Noto Sans SC"/>
                <a:ea typeface="Noto Sans SC"/>
                <a:cs typeface="Noto Sans SC"/>
                <a:sym typeface="Noto Sans SC"/>
              </a:rPr>
              <a:t>A 0.75 L refill covers about 15 washes. Standard replacement parts are available when a fault occurs.</a:t>
            </a:r>
          </a:p>
        </p:txBody>
      </p:sp>
    </p:spTree>
  </p:cSld>
  <p:clrMapOvr>
    <a:masterClrMapping/>
  </p:clrMapOvr>
</p:sld>
</file>

<file path=ppt/slides/slide7.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06 · WARRANTY &amp; SUPPORT</a:t>
            </a:r>
            <a:endParaRPr lang="en-US" sz="1100"/>
          </a:p>
        </p:txBody>
      </p:sp>
      <p:sp>
        <p:nvSpPr>
          <p:cNvPr name="AutoShape 3" id="3"/>
          <p:cNvSpPr txBox="true"/>
          <p:nvPr/>
        </p:nvSpPr>
        <p:spPr>
          <a:xfrm rot="0" flipH="false" flipV="false">
            <a:off x="762000" y="10160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Three-year warranty and local service</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p:nvPr/>
        </p:nvSpPr>
        <p:spPr>
          <a:xfrm rot="0" flipH="false" flipV="false">
            <a:off x="762000" y="2159000"/>
            <a:ext cx="3302000" cy="1968500"/>
          </a:xfrm>
          <a:prstGeom prst="roundRect">
            <a:avLst>
              <a:gd name="adj" fmla="val 0"/>
            </a:avLst>
          </a:prstGeom>
          <a:solidFill>
            <a:srgbClr val="14202E">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txBox="true"/>
          <p:nvPr/>
        </p:nvSpPr>
        <p:spPr>
          <a:xfrm rot="0" flipH="false" flipV="false">
            <a:off x="1016000" y="2324100"/>
            <a:ext cx="2794000" cy="508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600">
                <a:solidFill>
                  <a:srgbClr val="C9A96E"/>
                </a:solidFill>
                <a:latin typeface="Noto Sans SC"/>
                <a:ea typeface="Noto Sans SC"/>
                <a:cs typeface="Noto Sans SC"/>
                <a:sym typeface="Noto Sans SC"/>
              </a:rPr>
              <a:t>3 years</a:t>
            </a:r>
            <a:endParaRPr lang="en-US" sz="1100"/>
          </a:p>
        </p:txBody>
      </p:sp>
      <p:sp>
        <p:nvSpPr>
          <p:cNvPr name="AutoShape 7" id="7"/>
          <p:cNvSpPr txBox="true"/>
          <p:nvPr/>
        </p:nvSpPr>
        <p:spPr>
          <a:xfrm rot="0" flipH="false" flipV="false">
            <a:off x="1016000" y="2895600"/>
            <a:ext cx="2794000" cy="1079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DCDCDC"/>
                </a:solidFill>
                <a:latin typeface="Noto Sans SC"/>
                <a:ea typeface="Noto Sans SC"/>
                <a:cs typeface="Noto Sans SC"/>
                <a:sym typeface="Noto Sans SC"/>
              </a:rPr>
              <a:t>All components are covered for three years from factory dispatch, excluding damage caused by misuse or other human actions.</a:t>
            </a:r>
          </a:p>
        </p:txBody>
      </p:sp>
      <p:sp>
        <p:nvSpPr>
          <p:cNvPr name="AutoShape 8" id="8"/>
          <p:cNvSpPr txBox="true"/>
          <p:nvPr/>
        </p:nvSpPr>
        <p:spPr>
          <a:xfrm rot="0" flipH="false" flipV="false">
            <a:off x="4572000" y="2222500"/>
            <a:ext cx="685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4202E"/>
                </a:solidFill>
                <a:latin typeface="Noto Sans SC"/>
                <a:ea typeface="Noto Sans SC"/>
                <a:cs typeface="Noto Sans SC"/>
                <a:sym typeface="Noto Sans SC"/>
              </a:rPr>
              <a:t>Local service, factory support</a:t>
            </a:r>
          </a:p>
        </p:txBody>
      </p:sp>
      <p:sp>
        <p:nvSpPr>
          <p:cNvPr name="AutoShape 9" id="9"/>
          <p:cNvSpPr txBox="true"/>
          <p:nvPr/>
        </p:nvSpPr>
        <p:spPr>
          <a:xfrm rot="0" flipH="false" flipV="false">
            <a:off x="4572000" y="2730500"/>
            <a:ext cx="685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1. Your team diagnoses and reports the fault.</a:t>
            </a:r>
          </a:p>
        </p:txBody>
      </p:sp>
      <p:sp>
        <p:nvSpPr>
          <p:cNvPr name="AutoShape 10" id="10"/>
          <p:cNvSpPr txBox="true"/>
          <p:nvPr/>
        </p:nvSpPr>
        <p:spPr>
          <a:xfrm rot="0" flipH="false" flipV="false">
            <a:off x="4572000" y="3175000"/>
            <a:ext cx="685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2. We confirm the fault and supply replacement parts.</a:t>
            </a:r>
          </a:p>
        </p:txBody>
      </p:sp>
      <p:sp>
        <p:nvSpPr>
          <p:cNvPr name="AutoShape 11" id="11"/>
          <p:cNvSpPr txBox="true"/>
          <p:nvPr/>
        </p:nvSpPr>
        <p:spPr>
          <a:xfrm rot="0" flipH="false" flipV="false">
            <a:off x="4572000" y="3619500"/>
            <a:ext cx="685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3. Your team handles local repairs. We train your technicians.</a:t>
            </a:r>
          </a:p>
        </p:txBody>
      </p:sp>
      <p:cxnSp>
        <p:nvCxnSpPr>
          <p:cNvPr name="Connector 12" id="12"/>
          <p:cNvCxnSpPr/>
          <p:nvPr/>
        </p:nvCxnSpPr>
        <p:spPr>
          <a:xfrm rot="-4092" flipH="false" flipV="false">
            <a:off x="762004" y="4311650"/>
            <a:ext cx="106680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3" id="13"/>
          <p:cNvSpPr txBox="true"/>
          <p:nvPr/>
        </p:nvSpPr>
        <p:spPr>
          <a:xfrm rot="0" flipH="false" flipV="false">
            <a:off x="762000" y="4572000"/>
            <a:ext cx="330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Within warranty</a:t>
            </a:r>
            <a:endParaRPr lang="en-US" sz="1100"/>
          </a:p>
        </p:txBody>
      </p:sp>
      <p:sp>
        <p:nvSpPr>
          <p:cNvPr name="AutoShape 14" id="14"/>
          <p:cNvSpPr txBox="true"/>
          <p:nvPr/>
        </p:nvSpPr>
        <p:spPr>
          <a:xfrm rot="0" flipH="false" flipV="false">
            <a:off x="762000" y="4953000"/>
            <a:ext cx="3302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false" i="false" strike="noStrike" u="none" sz="1200">
                <a:solidFill>
                  <a:srgbClr val="555555"/>
                </a:solidFill>
                <a:latin typeface="Noto Sans SC"/>
                <a:ea typeface="Noto Sans SC"/>
                <a:cs typeface="Noto Sans SC"/>
                <a:sym typeface="Noto Sans SC"/>
              </a:rPr>
              <a:t>Free replacement parts and air freight. Parts reach your service team within one week after fault confirmation.</a:t>
            </a:r>
          </a:p>
        </p:txBody>
      </p:sp>
      <p:sp>
        <p:nvSpPr>
          <p:cNvPr name="AutoShape 15" id="15"/>
          <p:cNvSpPr txBox="true"/>
          <p:nvPr/>
        </p:nvSpPr>
        <p:spPr>
          <a:xfrm rot="0" flipH="false" flipV="false">
            <a:off x="4445000" y="4572000"/>
            <a:ext cx="330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After warranty</a:t>
            </a:r>
            <a:endParaRPr lang="en-US" sz="1100"/>
          </a:p>
        </p:txBody>
      </p:sp>
      <p:sp>
        <p:nvSpPr>
          <p:cNvPr name="AutoShape 16" id="16"/>
          <p:cNvSpPr txBox="true"/>
          <p:nvPr/>
        </p:nvSpPr>
        <p:spPr>
          <a:xfrm rot="0" flipH="false" flipV="false">
            <a:off x="4445000" y="4953000"/>
            <a:ext cx="3302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false" i="false" strike="noStrike" u="none" sz="1200">
                <a:solidFill>
                  <a:srgbClr val="555555"/>
                </a:solidFill>
                <a:latin typeface="Noto Sans SC"/>
                <a:ea typeface="Noto Sans SC"/>
                <a:cs typeface="Noto Sans SC"/>
                <a:sym typeface="Noto Sans SC"/>
              </a:rPr>
              <a:t>Parts at factory cost. Your company sets local delivery and repair charges.</a:t>
            </a:r>
          </a:p>
        </p:txBody>
      </p:sp>
      <p:sp>
        <p:nvSpPr>
          <p:cNvPr name="AutoShape 17" id="17"/>
          <p:cNvSpPr txBox="true"/>
          <p:nvPr/>
        </p:nvSpPr>
        <p:spPr>
          <a:xfrm rot="0" flipH="false" flipV="false">
            <a:off x="8128000" y="4572000"/>
            <a:ext cx="330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Whole-unit replacement</a:t>
            </a:r>
          </a:p>
        </p:txBody>
      </p:sp>
      <p:sp>
        <p:nvSpPr>
          <p:cNvPr name="AutoShape 18" id="18"/>
          <p:cNvSpPr txBox="true"/>
          <p:nvPr/>
        </p:nvSpPr>
        <p:spPr>
          <a:xfrm rot="0" flipH="false" flipV="false">
            <a:off x="8128000" y="4953000"/>
            <a:ext cx="3302000" cy="101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false" i="false" strike="noStrike" u="none" sz="1200">
                <a:solidFill>
                  <a:srgbClr val="555555"/>
                </a:solidFill>
                <a:latin typeface="Noto Sans SC"/>
                <a:ea typeface="Noto Sans SC"/>
                <a:cs typeface="Noto Sans SC"/>
                <a:sym typeface="Noto Sans SC"/>
              </a:rPr>
              <a:t>If we confirm a factory quality issue, we replace the cabinet and pay the replacement freight.</a:t>
            </a:r>
          </a:p>
        </p:txBody>
      </p:sp>
    </p:spTree>
  </p:cSld>
  <p:clrMapOvr>
    <a:masterClrMapping/>
  </p:clrMapOvr>
</p:sld>
</file>

<file path=ppt/slides/slide8.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07 · QUOTATIONS</a:t>
            </a:r>
          </a:p>
        </p:txBody>
      </p:sp>
      <p:sp>
        <p:nvSpPr>
          <p:cNvPr name="AutoShape 3" id="3"/>
          <p:cNvSpPr txBox="true"/>
          <p:nvPr/>
        </p:nvSpPr>
        <p:spPr>
          <a:xfrm rot="0" flipH="false" flipV="false">
            <a:off x="762000" y="10160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Order quotations</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p:nvPr/>
        </p:nvSpPr>
        <p:spPr>
          <a:xfrm rot="0" flipH="false" flipV="false">
            <a:off x="762000" y="2222500"/>
            <a:ext cx="3810000" cy="2286000"/>
          </a:xfrm>
          <a:prstGeom prst="roundRect">
            <a:avLst>
              <a:gd name="adj" fmla="val 0"/>
            </a:avLst>
          </a:prstGeom>
          <a:solidFill>
            <a:srgbClr val="14202E">
              <a:alpha val="100000"/>
            </a:srgbClr>
          </a:solidFill>
          <a:ln w="25400" cmpd="sng" cap="flat">
            <a:noFill/>
            <a:prstDash val="solid"/>
            <a:round/>
          </a:ln>
        </p:spPr>
        <p:txBody>
          <a:bodyPr anchor="ctr" rtlCol="false" vert="horz" wrap="square" lIns="63500" rIns="63500" tIns="63500" bIns="63500"/>
          <a:lstStyle/>
          <a:p>
            <a:pPr algn="ctr">
              <a:defRPr/>
            </a:pPr>
            <a:endParaRPr/>
          </a:p>
        </p:txBody>
      </p:sp>
      <p:sp>
        <p:nvSpPr>
          <p:cNvPr name="AutoShape 6" id="6"/>
          <p:cNvSpPr txBox="true"/>
          <p:nvPr/>
        </p:nvSpPr>
        <p:spPr>
          <a:xfrm rot="0" flipH="false" flipV="false">
            <a:off x="1016000" y="2476500"/>
            <a:ext cx="3302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C9A96E"/>
                </a:solidFill>
                <a:latin typeface="Noto Sans SC"/>
                <a:ea typeface="Noto Sans SC"/>
                <a:cs typeface="Noto Sans SC"/>
                <a:sym typeface="Noto Sans SC"/>
              </a:rPr>
              <a:t>SAMPLE AND BULK ORDERS</a:t>
            </a:r>
          </a:p>
        </p:txBody>
      </p:sp>
      <p:sp>
        <p:nvSpPr>
          <p:cNvPr name="AutoShape 7" id="7"/>
          <p:cNvSpPr txBox="true"/>
          <p:nvPr/>
        </p:nvSpPr>
        <p:spPr>
          <a:xfrm rot="0" flipH="false" flipV="false">
            <a:off x="1016000" y="2946400"/>
            <a:ext cx="3302000" cy="635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3000">
                <a:solidFill>
                  <a:srgbClr val="FFFFFF"/>
                </a:solidFill>
                <a:latin typeface="Noto Sans SC"/>
                <a:ea typeface="Noto Sans SC"/>
                <a:cs typeface="Noto Sans SC"/>
                <a:sym typeface="Noto Sans SC"/>
              </a:rPr>
              <a:t>Contact us</a:t>
            </a:r>
          </a:p>
        </p:txBody>
      </p:sp>
      <p:sp>
        <p:nvSpPr>
          <p:cNvPr name="AutoShape 8" id="8"/>
          <p:cNvSpPr txBox="true"/>
          <p:nvPr/>
        </p:nvSpPr>
        <p:spPr>
          <a:xfrm rot="0" flipH="false" flipV="false">
            <a:off x="1016000" y="3746500"/>
            <a:ext cx="3302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C8CDD7"/>
                </a:solidFill>
                <a:latin typeface="Noto Sans SC"/>
                <a:ea typeface="Noto Sans SC"/>
                <a:cs typeface="Noto Sans SC"/>
                <a:sym typeface="Noto Sans SC"/>
              </a:rPr>
              <a:t>gdlingchong@gmail.com</a:t>
            </a:r>
          </a:p>
          <a:p>
            <a:pPr algn="l" marL="0" indent="0">
              <a:lnSpc>
                <a:spcPct val="125000"/>
              </a:lnSpc>
              <a:defRPr/>
            </a:pPr>
            <a:r>
              <a:rPr lang="en-US" b="false" i="false" strike="noStrike" u="none" sz="1200">
                <a:solidFill>
                  <a:srgbClr val="C8CDD7"/>
                </a:solidFill>
                <a:latin typeface="Noto Sans SC"/>
                <a:ea typeface="Noto Sans SC"/>
                <a:cs typeface="Noto Sans SC"/>
                <a:sym typeface="Noto Sans SC"/>
              </a:rPr>
              <a:t>WhatsApp: +86 185 7398 9700</a:t>
            </a:r>
          </a:p>
        </p:txBody>
      </p:sp>
      <p:sp>
        <p:nvSpPr>
          <p:cNvPr name="AutoShape 9" id="9"/>
          <p:cNvSpPr txBox="true"/>
          <p:nvPr/>
        </p:nvSpPr>
        <p:spPr>
          <a:xfrm rot="0" flipH="false" flipV="false">
            <a:off x="5080000" y="2222500"/>
            <a:ext cx="6350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4202E"/>
                </a:solidFill>
                <a:latin typeface="Noto Sans SC"/>
                <a:ea typeface="Noto Sans SC"/>
                <a:cs typeface="Noto Sans SC"/>
                <a:sym typeface="Noto Sans SC"/>
              </a:rPr>
              <a:t>Sample and volume inquiries</a:t>
            </a:r>
          </a:p>
        </p:txBody>
      </p:sp>
      <p:graphicFrame>
        <p:nvGraphicFramePr>
          <p:cNvPr name="Table 10" id="10"/>
          <p:cNvGraphicFramePr>
            <a:graphicFrameLocks noGrp="true"/>
          </p:cNvGraphicFramePr>
          <p:nvPr/>
        </p:nvGraphicFramePr>
        <p:xfrm>
          <a:off x="5080000" y="2667000"/>
          <a:ext cx="6350000" cy="2540000"/>
        </p:xfrm>
        <a:graphic>
          <a:graphicData uri="http://schemas.openxmlformats.org/drawingml/2006/table">
            <a:tbl>
              <a:tblPr>
                <a:effectLst/>
              </a:tblPr>
              <a:tblGrid>
                <a:gridCol w="3175000"/>
                <a:gridCol w="1587500"/>
                <a:gridCol w="1587500"/>
              </a:tblGrid>
              <a:tr h="508000">
                <a:tc>
                  <a:txBody>
                    <a:bodyPr anchor="t" rtlCol="false"/>
                    <a:lstStyle/>
                    <a:p>
                      <a:pPr algn="ctr" marL="0" indent="0">
                        <a:lnSpc>
                          <a:spcPct val="100000"/>
                        </a:lnSpc>
                        <a:defRPr/>
                      </a:pPr>
                      <a:r>
                        <a:rPr lang="en-US" b="true" i="false" strike="noStrike" u="none" sz="1200">
                          <a:solidFill>
                            <a:srgbClr val="FFFFFF"/>
                          </a:solidFill>
                          <a:latin typeface="Noto Sans SC"/>
                          <a:ea typeface="Noto Sans SC"/>
                          <a:cs typeface="Noto Sans SC"/>
                          <a:sym typeface="Noto Sans SC"/>
                        </a:rPr>
                        <a:t>Order quantity</a:t>
                      </a:r>
                    </a:p>
                  </a:txBody>
                  <a:tcPr anchor="ctr" anchorCtr="false" marL="101600" marR="101600" marT="101600" marB="101600">
                    <a:lnL>
                      <a:noFill/>
                    </a:lnL>
                    <a:lnR>
                      <a:noFill/>
                    </a:lnR>
                    <a:lnT>
                      <a:noFill/>
                    </a:lnT>
                    <a:lnB>
                      <a:noFill/>
                    </a:lnB>
                    <a:solidFill>
                      <a:srgbClr val="14202E">
                        <a:alpha val="100000"/>
                      </a:srgbClr>
                    </a:solidFill>
                  </a:tcPr>
                </a:tc>
                <a:tc>
                  <a:txBody>
                    <a:bodyPr anchor="t" rtlCol="false"/>
                    <a:lstStyle/>
                    <a:p>
                      <a:pPr algn="r" marL="0" indent="0">
                        <a:lnSpc>
                          <a:spcPct val="100000"/>
                        </a:lnSpc>
                        <a:defRPr/>
                      </a:pPr>
                      <a:r>
                        <a:rPr lang="en-US" b="true" i="false" strike="noStrike" u="none" sz="1200">
                          <a:solidFill>
                            <a:srgbClr val="FFFFFF"/>
                          </a:solidFill>
                          <a:latin typeface="Noto Sans SC"/>
                          <a:ea typeface="Noto Sans SC"/>
                          <a:cs typeface="Noto Sans SC"/>
                          <a:sym typeface="Noto Sans SC"/>
                        </a:rPr>
                        <a:t>Quotation</a:t>
                      </a:r>
                    </a:p>
                  </a:txBody>
                  <a:tcPr anchor="ctr" anchorCtr="false" marL="101600" marR="101600" marT="101600" marB="101600">
                    <a:lnL>
                      <a:noFill/>
                    </a:lnL>
                    <a:lnR>
                      <a:noFill/>
                    </a:lnR>
                    <a:lnT>
                      <a:noFill/>
                    </a:lnT>
                    <a:lnB>
                      <a:noFill/>
                    </a:lnB>
                    <a:solidFill>
                      <a:srgbClr val="14202E">
                        <a:alpha val="100000"/>
                      </a:srgbClr>
                    </a:solidFill>
                  </a:tcPr>
                </a:tc>
                <a:tc>
                  <a:txBody>
                    <a:bodyPr anchor="t" rtlCol="false"/>
                    <a:lstStyle/>
                    <a:p>
                      <a:pPr algn="r" marL="0" indent="0">
                        <a:lnSpc>
                          <a:spcPct val="100000"/>
                        </a:lnSpc>
                        <a:defRPr/>
                      </a:pPr>
                      <a:r>
                        <a:rPr lang="en-US" b="true" i="false" strike="noStrike" u="none" sz="1200">
                          <a:solidFill>
                            <a:srgbClr val="FFFFFF"/>
                          </a:solidFill>
                          <a:latin typeface="Noto Sans SC"/>
                          <a:ea typeface="Noto Sans SC"/>
                          <a:cs typeface="Noto Sans SC"/>
                          <a:sym typeface="Noto Sans SC"/>
                        </a:rPr>
                        <a:t>Notes</a:t>
                      </a:r>
                    </a:p>
                  </a:txBody>
                  <a:tcPr anchor="ctr" anchorCtr="false" marL="101600" marR="101600" marT="101600" marB="101600">
                    <a:lnL>
                      <a:noFill/>
                    </a:lnL>
                    <a:lnR>
                      <a:noFill/>
                    </a:lnR>
                    <a:lnT>
                      <a:noFill/>
                    </a:lnT>
                    <a:lnB>
                      <a:noFill/>
                    </a:lnB>
                    <a:solidFill>
                      <a:srgbClr val="14202E">
                        <a:alpha val="100000"/>
                      </a:srgbClr>
                    </a:solidFill>
                  </a:tcPr>
                </a:tc>
              </a:tr>
              <a:tr h="5080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Sample / 1-2 units</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true" i="false" strike="noStrike" u="none" sz="1300">
                          <a:solidFill>
                            <a:srgbClr val="14202E"/>
                          </a:solidFill>
                          <a:latin typeface="Noto Sans SC"/>
                          <a:ea typeface="Noto Sans SC"/>
                          <a:cs typeface="Noto Sans SC"/>
                          <a:sym typeface="Noto Sans SC"/>
                        </a:rPr>
                        <a:t>On request</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false" i="false" strike="noStrike" u="none" sz="1100">
                          <a:solidFill>
                            <a:srgbClr val="787878"/>
                          </a:solidFill>
                          <a:latin typeface="Noto Sans SC"/>
                          <a:ea typeface="Noto Sans SC"/>
                          <a:cs typeface="Noto Sans SC"/>
                          <a:sym typeface="Noto Sans SC"/>
                        </a:rPr>
                        <a:t>Test unit</a:t>
                      </a:r>
                    </a:p>
                  </a:txBody>
                  <a:tcPr anchor="ctr" anchorCtr="false" marL="101600" marR="101600" marT="101600" marB="101600">
                    <a:lnL>
                      <a:noFill/>
                    </a:lnL>
                    <a:lnR>
                      <a:noFill/>
                    </a:lnR>
                    <a:lnT>
                      <a:noFill/>
                    </a:lnT>
                    <a:lnB>
                      <a:noFill/>
                    </a:lnB>
                    <a:noFill/>
                  </a:tcPr>
                </a:tc>
              </a:tr>
              <a:tr h="5080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10+ units</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true" i="false" strike="noStrike" u="none" sz="1300">
                          <a:solidFill>
                            <a:srgbClr val="14202E"/>
                          </a:solidFill>
                          <a:latin typeface="Noto Sans SC"/>
                          <a:ea typeface="Noto Sans SC"/>
                          <a:cs typeface="Noto Sans SC"/>
                          <a:sym typeface="Noto Sans SC"/>
                        </a:rPr>
                        <a:t>On request</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false" i="false" strike="noStrike" u="none" sz="1100">
                          <a:solidFill>
                            <a:srgbClr val="787878"/>
                          </a:solidFill>
                          <a:latin typeface="Noto Sans SC"/>
                          <a:ea typeface="Noto Sans SC"/>
                          <a:cs typeface="Noto Sans SC"/>
                          <a:sym typeface="Noto Sans SC"/>
                        </a:rPr>
                        <a:t>MOQ</a:t>
                      </a:r>
                    </a:p>
                  </a:txBody>
                  <a:tcPr anchor="ctr" anchorCtr="false" marL="101600" marR="101600" marT="101600" marB="101600">
                    <a:lnL>
                      <a:noFill/>
                    </a:lnL>
                    <a:lnR>
                      <a:noFill/>
                    </a:lnR>
                    <a:lnT>
                      <a:noFill/>
                    </a:lnT>
                    <a:lnB>
                      <a:noFill/>
                    </a:lnB>
                    <a:noFill/>
                  </a:tcPr>
                </a:tc>
              </a:tr>
              <a:tr h="5080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100+ units</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true" i="false" strike="noStrike" u="none" sz="1300">
                          <a:solidFill>
                            <a:srgbClr val="14202E"/>
                          </a:solidFill>
                          <a:latin typeface="Noto Sans SC"/>
                          <a:ea typeface="Noto Sans SC"/>
                          <a:cs typeface="Noto Sans SC"/>
                          <a:sym typeface="Noto Sans SC"/>
                        </a:rPr>
                        <a:t>On request</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false" i="false" strike="noStrike" u="none" sz="1100">
                          <a:solidFill>
                            <a:srgbClr val="787878"/>
                          </a:solidFill>
                          <a:latin typeface="Noto Sans SC"/>
                          <a:ea typeface="Noto Sans SC"/>
                          <a:cs typeface="Noto Sans SC"/>
                          <a:sym typeface="Noto Sans SC"/>
                        </a:rPr>
                        <a:t>Distributor</a:t>
                      </a:r>
                    </a:p>
                  </a:txBody>
                  <a:tcPr anchor="ctr" anchorCtr="false" marL="101600" marR="101600" marT="101600" marB="101600">
                    <a:lnL>
                      <a:noFill/>
                    </a:lnL>
                    <a:lnR>
                      <a:noFill/>
                    </a:lnR>
                    <a:lnT>
                      <a:noFill/>
                    </a:lnT>
                    <a:lnB>
                      <a:noFill/>
                    </a:lnB>
                    <a:noFill/>
                  </a:tcPr>
                </a:tc>
              </a:tr>
              <a:tr h="508000">
                <a:tc>
                  <a:txBody>
                    <a:bodyPr anchor="t" rtlCol="false"/>
                    <a:lstStyle/>
                    <a:p>
                      <a:pPr algn="ctr" marL="0" indent="0">
                        <a:lnSpc>
                          <a:spcPct val="100000"/>
                        </a:lnSpc>
                        <a:defRPr/>
                      </a:pPr>
                      <a:r>
                        <a:rPr lang="en-US" b="false" i="false" strike="noStrike" u="none" sz="1200">
                          <a:solidFill>
                            <a:srgbClr val="3C3C3C"/>
                          </a:solidFill>
                          <a:latin typeface="Noto Sans SC"/>
                          <a:ea typeface="Noto Sans SC"/>
                          <a:cs typeface="Noto Sans SC"/>
                          <a:sym typeface="Noto Sans SC"/>
                        </a:rPr>
                        <a:t>1,000+ units</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true" i="false" strike="noStrike" u="none" sz="1300">
                          <a:solidFill>
                            <a:srgbClr val="A08250"/>
                          </a:solidFill>
                          <a:latin typeface="Noto Sans SC"/>
                          <a:ea typeface="Noto Sans SC"/>
                          <a:cs typeface="Noto Sans SC"/>
                          <a:sym typeface="Noto Sans SC"/>
                        </a:rPr>
                        <a:t>On request</a:t>
                      </a:r>
                    </a:p>
                  </a:txBody>
                  <a:tcPr anchor="ctr" anchorCtr="false" marL="101600" marR="101600" marT="101600" marB="101600">
                    <a:lnL>
                      <a:noFill/>
                    </a:lnL>
                    <a:lnR>
                      <a:noFill/>
                    </a:lnR>
                    <a:lnT>
                      <a:noFill/>
                    </a:lnT>
                    <a:lnB>
                      <a:noFill/>
                    </a:lnB>
                    <a:noFill/>
                  </a:tcPr>
                </a:tc>
                <a:tc>
                  <a:txBody>
                    <a:bodyPr anchor="t" rtlCol="false"/>
                    <a:lstStyle/>
                    <a:p>
                      <a:pPr algn="r" marL="0" indent="0">
                        <a:lnSpc>
                          <a:spcPct val="100000"/>
                        </a:lnSpc>
                        <a:defRPr/>
                      </a:pPr>
                      <a:r>
                        <a:rPr lang="en-US" b="false" i="false" strike="noStrike" u="none" sz="1100">
                          <a:solidFill>
                            <a:srgbClr val="787878"/>
                          </a:solidFill>
                          <a:latin typeface="Noto Sans SC"/>
                          <a:ea typeface="Noto Sans SC"/>
                          <a:cs typeface="Noto Sans SC"/>
                          <a:sym typeface="Noto Sans SC"/>
                        </a:rPr>
                        <a:t>OEM / project</a:t>
                      </a:r>
                    </a:p>
                  </a:txBody>
                  <a:tcPr anchor="ctr" anchorCtr="false" marL="101600" marR="101600" marT="101600" marB="101600">
                    <a:lnL>
                      <a:noFill/>
                    </a:lnL>
                    <a:lnR>
                      <a:noFill/>
                    </a:lnR>
                    <a:lnT>
                      <a:noFill/>
                    </a:lnT>
                    <a:lnB>
                      <a:noFill/>
                    </a:lnB>
                    <a:noFill/>
                  </a:tcPr>
                </a:tc>
              </a:tr>
            </a:tbl>
          </a:graphicData>
        </a:graphic>
      </p:graphicFrame>
      <p:sp>
        <p:nvSpPr>
          <p:cNvPr name="AutoShape 11" id="11"/>
          <p:cNvSpPr txBox="true"/>
          <p:nvPr/>
        </p:nvSpPr>
        <p:spPr>
          <a:xfrm rot="0" flipH="false" flipV="false">
            <a:off x="762000" y="5080000"/>
            <a:ext cx="10668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33333"/>
              </a:lnSpc>
              <a:defRPr/>
            </a:pPr>
            <a:r>
              <a:rPr lang="en-US" b="true" i="false" strike="noStrike" u="none" sz="1200">
                <a:solidFill>
                  <a:srgbClr val="14202E"/>
                </a:solidFill>
                <a:latin typeface="Noto Sans SC"/>
                <a:ea typeface="Noto Sans SC"/>
                <a:cs typeface="Noto Sans SC"/>
                <a:sym typeface="Noto Sans SC"/>
              </a:rPr>
              <a:t>Quotes depend on order quantity and configuration. EXW Foshan. Sea freight and insurance are quoted separately.</a:t>
            </a:r>
          </a:p>
        </p:txBody>
      </p:sp>
    </p:spTree>
  </p:cSld>
  <p:clrMapOvr>
    <a:masterClrMapping/>
  </p:clrMapOvr>
</p:sld>
</file>

<file path=ppt/slides/slide9.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08 · SHIPPING &amp; DELIVERY</a:t>
            </a:r>
            <a:endParaRPr lang="en-US" sz="1100"/>
          </a:p>
        </p:txBody>
      </p:sp>
      <p:sp>
        <p:nvSpPr>
          <p:cNvPr name="AutoShape 3" id="3"/>
          <p:cNvSpPr txBox="true"/>
          <p:nvPr/>
        </p:nvSpPr>
        <p:spPr>
          <a:xfrm rot="0" flipH="false" flipV="false">
            <a:off x="762000" y="10160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Production and delivery</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762000" y="2222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4202E"/>
                </a:solidFill>
                <a:latin typeface="Noto Sans SC"/>
                <a:ea typeface="Noto Sans SC"/>
                <a:cs typeface="Noto Sans SC"/>
                <a:sym typeface="Noto Sans SC"/>
              </a:rPr>
              <a:t>FOB Shenzhen Shekou</a:t>
            </a:r>
            <a:endParaRPr lang="en-US" sz="1100"/>
          </a:p>
        </p:txBody>
      </p:sp>
      <p:sp>
        <p:nvSpPr>
          <p:cNvPr name="AutoShape 6" id="6"/>
          <p:cNvSpPr txBox="true"/>
          <p:nvPr/>
        </p:nvSpPr>
        <p:spPr>
          <a:xfrm rot="0" flipH="false" flipV="false">
            <a:off x="762000" y="2667000"/>
            <a:ext cx="50800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true" i="false" strike="noStrike" u="none" sz="1300">
                <a:solidFill>
                  <a:srgbClr val="14202E"/>
                </a:solidFill>
                <a:latin typeface="Noto Sans SC"/>
                <a:ea typeface="Noto Sans SC"/>
                <a:cs typeface="Noto Sans SC"/>
                <a:sym typeface="Noto Sans SC"/>
              </a:rPr>
              <a:t>Seller covers trucking to Shekou port, export customs clearance and loading on board.</a:t>
            </a:r>
          </a:p>
          <a:p>
            <a:pPr algn="l" marL="0" indent="0">
              <a:lnSpc>
                <a:spcPct val="141666"/>
              </a:lnSpc>
            </a:pPr>
            <a:r>
              <a:rPr lang="en-US" b="true" i="false" strike="noStrike" u="none" sz="1300">
                <a:solidFill>
                  <a:srgbClr val="14202E"/>
                </a:solidFill>
                <a:latin typeface="Noto Sans SC"/>
                <a:ea typeface="Noto Sans SC"/>
                <a:cs typeface="Noto Sans SC"/>
                <a:sym typeface="Noto Sans SC"/>
              </a:rPr>
              <a:t>Buyer covers ocean freight, marine insurance, destination port charges, customs clearance and inland delivery.</a:t>
            </a:r>
          </a:p>
        </p:txBody>
      </p:sp>
      <p:cxnSp>
        <p:nvCxnSpPr>
          <p:cNvPr name="Connector 7" id="7"/>
          <p:cNvCxnSpPr/>
          <p:nvPr/>
        </p:nvCxnSpPr>
        <p:spPr>
          <a:xfrm rot="5377821" flipH="false" flipV="false">
            <a:off x="5238750" y="3200420"/>
            <a:ext cx="19685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8" id="8"/>
          <p:cNvSpPr txBox="true"/>
          <p:nvPr/>
        </p:nvSpPr>
        <p:spPr>
          <a:xfrm rot="0" flipH="false" flipV="false">
            <a:off x="6731000" y="2222500"/>
            <a:ext cx="5080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600">
                <a:solidFill>
                  <a:srgbClr val="14202E"/>
                </a:solidFill>
                <a:latin typeface="Noto Sans SC"/>
                <a:ea typeface="Noto Sans SC"/>
                <a:cs typeface="Noto Sans SC"/>
                <a:sym typeface="Noto Sans SC"/>
              </a:rPr>
              <a:t>CIF your destination port</a:t>
            </a:r>
            <a:endParaRPr lang="en-US" sz="1100"/>
          </a:p>
        </p:txBody>
      </p:sp>
      <p:sp>
        <p:nvSpPr>
          <p:cNvPr name="AutoShape 9" id="9"/>
          <p:cNvSpPr txBox="true"/>
          <p:nvPr/>
        </p:nvSpPr>
        <p:spPr>
          <a:xfrm rot="0" flipH="false" flipV="false">
            <a:off x="6731000" y="2667000"/>
            <a:ext cx="5080000" cy="152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true" i="false" strike="noStrike" u="none" sz="1300">
                <a:solidFill>
                  <a:srgbClr val="14202E"/>
                </a:solidFill>
                <a:latin typeface="Noto Sans SC"/>
                <a:ea typeface="Noto Sans SC"/>
                <a:cs typeface="Noto Sans SC"/>
                <a:sym typeface="Noto Sans SC"/>
              </a:rPr>
              <a:t>Seller covers FOB items, ocean freight and marine insurance, as agreed in the quotation.</a:t>
            </a:r>
          </a:p>
          <a:p>
            <a:pPr algn="l" marL="0" indent="0">
              <a:lnSpc>
                <a:spcPct val="141666"/>
              </a:lnSpc>
            </a:pPr>
            <a:r>
              <a:rPr lang="en-US" b="true" i="false" strike="noStrike" u="none" sz="1300">
                <a:solidFill>
                  <a:srgbClr val="14202E"/>
                </a:solidFill>
                <a:latin typeface="Noto Sans SC"/>
                <a:ea typeface="Noto Sans SC"/>
                <a:cs typeface="Noto Sans SC"/>
                <a:sym typeface="Noto Sans SC"/>
              </a:rPr>
              <a:t>Buyer covers destination discharge, customs clearance, duties, taxes and inland delivery.</a:t>
            </a:r>
          </a:p>
        </p:txBody>
      </p:sp>
      <p:cxnSp>
        <p:nvCxnSpPr>
          <p:cNvPr name="Connector 10" id="10"/>
          <p:cNvCxnSpPr/>
          <p:nvPr/>
        </p:nvCxnSpPr>
        <p:spPr>
          <a:xfrm rot="-4092" flipH="false" flipV="false">
            <a:off x="762004" y="4502150"/>
            <a:ext cx="106680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1" id="11"/>
          <p:cNvSpPr txBox="true"/>
          <p:nvPr/>
        </p:nvSpPr>
        <p:spPr>
          <a:xfrm rot="0" flipH="false" flipV="false">
            <a:off x="762000" y="4826000"/>
            <a:ext cx="2540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8C8C8C"/>
                </a:solidFill>
                <a:latin typeface="Noto Sans SC"/>
                <a:ea typeface="Noto Sans SC"/>
                <a:cs typeface="Noto Sans SC"/>
                <a:sym typeface="Noto Sans SC"/>
              </a:rPr>
              <a:t>Production time</a:t>
            </a:r>
          </a:p>
        </p:txBody>
      </p:sp>
      <p:sp>
        <p:nvSpPr>
          <p:cNvPr name="AutoShape 12" id="12"/>
          <p:cNvSpPr txBox="true"/>
          <p:nvPr/>
        </p:nvSpPr>
        <p:spPr>
          <a:xfrm rot="0" flipH="false" flipV="false">
            <a:off x="762000" y="5143500"/>
            <a:ext cx="2540000" cy="381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1800">
                <a:solidFill>
                  <a:srgbClr val="14202E"/>
                </a:solidFill>
                <a:latin typeface="Noto Sans SC"/>
                <a:ea typeface="Noto Sans SC"/>
                <a:cs typeface="Noto Sans SC"/>
                <a:sym typeface="Noto Sans SC"/>
              </a:rPr>
              <a:t>30-60 days</a:t>
            </a:r>
            <a:endParaRPr lang="en-US" sz="1100"/>
          </a:p>
        </p:txBody>
      </p:sp>
      <p:sp>
        <p:nvSpPr>
          <p:cNvPr name="AutoShape 13" id="13"/>
          <p:cNvSpPr txBox="true"/>
          <p:nvPr/>
        </p:nvSpPr>
        <p:spPr>
          <a:xfrm rot="0" flipH="false" flipV="false">
            <a:off x="3683000" y="4826000"/>
            <a:ext cx="2540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8C8C8C"/>
                </a:solidFill>
                <a:latin typeface="Noto Sans SC"/>
                <a:ea typeface="Noto Sans SC"/>
                <a:cs typeface="Noto Sans SC"/>
                <a:sym typeface="Noto Sans SC"/>
              </a:rPr>
              <a:t>Sample order</a:t>
            </a:r>
          </a:p>
        </p:txBody>
      </p:sp>
      <p:sp>
        <p:nvSpPr>
          <p:cNvPr name="AutoShape 14" id="14"/>
          <p:cNvSpPr txBox="true"/>
          <p:nvPr/>
        </p:nvSpPr>
        <p:spPr>
          <a:xfrm rot="0" flipH="false" flipV="false">
            <a:off x="3683000" y="5143500"/>
            <a:ext cx="2540000" cy="381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1800">
                <a:solidFill>
                  <a:srgbClr val="14202E"/>
                </a:solidFill>
                <a:latin typeface="Noto Sans SC"/>
                <a:ea typeface="Noto Sans SC"/>
                <a:cs typeface="Noto Sans SC"/>
                <a:sym typeface="Noto Sans SC"/>
              </a:rPr>
              <a:t>1 sample unit</a:t>
            </a:r>
            <a:endParaRPr lang="en-US" sz="1100"/>
          </a:p>
        </p:txBody>
      </p:sp>
      <p:sp>
        <p:nvSpPr>
          <p:cNvPr name="AutoShape 15" id="15"/>
          <p:cNvSpPr txBox="true"/>
          <p:nvPr/>
        </p:nvSpPr>
        <p:spPr>
          <a:xfrm rot="0" flipH="false" flipV="false">
            <a:off x="6604000" y="4826000"/>
            <a:ext cx="4826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8C8C8C"/>
                </a:solidFill>
                <a:latin typeface="Noto Sans SC"/>
                <a:ea typeface="Noto Sans SC"/>
                <a:cs typeface="Noto Sans SC"/>
                <a:sym typeface="Noto Sans SC"/>
              </a:rPr>
              <a:t>Export packing</a:t>
            </a:r>
            <a:endParaRPr lang="en-US" sz="1100"/>
          </a:p>
        </p:txBody>
      </p:sp>
      <p:sp>
        <p:nvSpPr>
          <p:cNvPr name="AutoShape 16" id="16"/>
          <p:cNvSpPr txBox="true"/>
          <p:nvPr/>
        </p:nvSpPr>
        <p:spPr>
          <a:xfrm rot="0" flipH="false" flipV="false">
            <a:off x="6604000" y="5143500"/>
            <a:ext cx="4826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555555"/>
                </a:solidFill>
                <a:latin typeface="Noto Sans SC"/>
                <a:ea typeface="Noto Sans SC"/>
                <a:cs typeface="Noto Sans SC"/>
                <a:sym typeface="Noto Sans SC"/>
              </a:rPr>
              <a:t>Reinforced wooden crate with raised base, full pre-shipment inspection. Packed size 208 x 68 x 71 cm, 96 kg gross.</a:t>
            </a:r>
            <a:endParaRPr lang="en-US" sz="1100"/>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F7F5F1">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762000" y="635000"/>
            <a:ext cx="2540000" cy="254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100">
                <a:solidFill>
                  <a:srgbClr val="A08250"/>
                </a:solidFill>
                <a:latin typeface="Noto Sans SC"/>
                <a:ea typeface="Noto Sans SC"/>
                <a:cs typeface="Noto Sans SC"/>
                <a:sym typeface="Noto Sans SC"/>
              </a:rPr>
              <a:t>09 · COOPERATION</a:t>
            </a:r>
            <a:endParaRPr lang="en-US" sz="1100"/>
          </a:p>
        </p:txBody>
      </p:sp>
      <p:sp>
        <p:nvSpPr>
          <p:cNvPr name="AutoShape 3" id="3"/>
          <p:cNvSpPr txBox="true"/>
          <p:nvPr/>
        </p:nvSpPr>
        <p:spPr>
          <a:xfrm rot="0" flipH="false" flipV="false">
            <a:off x="762000" y="1016000"/>
            <a:ext cx="10160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3000">
                <a:solidFill>
                  <a:srgbClr val="1A1A1A"/>
                </a:solidFill>
                <a:latin typeface="Noto Sans SC"/>
                <a:ea typeface="Noto Sans SC"/>
                <a:cs typeface="Noto Sans SC"/>
                <a:sym typeface="Noto Sans SC"/>
              </a:rPr>
              <a:t>Distribution, OEM and ODM</a:t>
            </a:r>
          </a:p>
        </p:txBody>
      </p:sp>
      <p:cxnSp>
        <p:nvCxnSpPr>
          <p:cNvPr name="Connector 4" id="4"/>
          <p:cNvCxnSpPr/>
          <p:nvPr/>
        </p:nvCxnSpPr>
        <p:spPr>
          <a:xfrm rot="-85925" flipH="false" flipV="false">
            <a:off x="762079" y="1771650"/>
            <a:ext cx="508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762000" y="2286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Distributor</a:t>
            </a:r>
            <a:endParaRPr lang="en-US" sz="1100"/>
          </a:p>
        </p:txBody>
      </p:sp>
      <p:sp>
        <p:nvSpPr>
          <p:cNvPr name="AutoShape 6" id="6"/>
          <p:cNvSpPr txBox="true"/>
          <p:nvPr/>
        </p:nvSpPr>
        <p:spPr>
          <a:xfrm rot="0" flipH="false" flipV="false">
            <a:off x="762000" y="2730500"/>
            <a:ext cx="3302000" cy="228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false" i="false" strike="noStrike" u="none" sz="1300">
                <a:solidFill>
                  <a:srgbClr val="555555"/>
                </a:solidFill>
                <a:latin typeface="Noto Sans SC"/>
                <a:ea typeface="Noto Sans SC"/>
                <a:cs typeface="Noto Sans SC"/>
                <a:sym typeface="Noto Sans SC"/>
              </a:rPr>
              <a:t>Resell the LINGCHONG LC-308 under our brand. A preorder of 100 units secures exclusive sales rights in one agreed country for one year. We train your sales and service teams.</a:t>
            </a:r>
          </a:p>
        </p:txBody>
      </p:sp>
      <p:sp>
        <p:nvSpPr>
          <p:cNvPr name="AutoShape 7" id="7"/>
          <p:cNvSpPr txBox="true"/>
          <p:nvPr/>
        </p:nvSpPr>
        <p:spPr>
          <a:xfrm rot="0" flipH="false" flipV="false">
            <a:off x="4445000" y="2286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OEM</a:t>
            </a:r>
            <a:endParaRPr lang="en-US" sz="1100"/>
          </a:p>
        </p:txBody>
      </p:sp>
      <p:sp>
        <p:nvSpPr>
          <p:cNvPr name="AutoShape 8" id="8"/>
          <p:cNvSpPr txBox="true"/>
          <p:nvPr/>
        </p:nvSpPr>
        <p:spPr>
          <a:xfrm rot="0" flipH="false" flipV="false">
            <a:off x="4445000" y="2730500"/>
            <a:ext cx="3302000" cy="228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false" i="false" strike="noStrike" u="none" sz="1300">
                <a:solidFill>
                  <a:srgbClr val="555555"/>
                </a:solidFill>
                <a:latin typeface="Noto Sans SC"/>
                <a:ea typeface="Noto Sans SC"/>
                <a:cs typeface="Noto Sans SC"/>
                <a:sym typeface="Noto Sans SC"/>
              </a:rPr>
              <a:t>Use your own branding, packaging and UI language. Your team provides local service. Our three-year parts policy and technician training also apply.</a:t>
            </a:r>
          </a:p>
        </p:txBody>
      </p:sp>
      <p:sp>
        <p:nvSpPr>
          <p:cNvPr name="AutoShape 9" id="9"/>
          <p:cNvSpPr txBox="true"/>
          <p:nvPr/>
        </p:nvSpPr>
        <p:spPr>
          <a:xfrm rot="0" flipH="false" flipV="false">
            <a:off x="8128000" y="2286000"/>
            <a:ext cx="3302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700">
                <a:solidFill>
                  <a:srgbClr val="14202E"/>
                </a:solidFill>
                <a:latin typeface="Noto Sans SC"/>
                <a:ea typeface="Noto Sans SC"/>
                <a:cs typeface="Noto Sans SC"/>
                <a:sym typeface="Noto Sans SC"/>
              </a:rPr>
              <a:t>ODM</a:t>
            </a:r>
            <a:endParaRPr lang="en-US" sz="1100"/>
          </a:p>
        </p:txBody>
      </p:sp>
      <p:sp>
        <p:nvSpPr>
          <p:cNvPr name="AutoShape 10" id="10"/>
          <p:cNvSpPr txBox="true"/>
          <p:nvPr/>
        </p:nvSpPr>
        <p:spPr>
          <a:xfrm rot="0" flipH="false" flipV="false">
            <a:off x="8128000" y="2730500"/>
            <a:ext cx="3302000" cy="2286000"/>
          </a:xfrm>
          <a:prstGeom prst="rect">
            <a:avLst/>
          </a:prstGeom>
          <a:noFill/>
          <a:ln w="12700" cmpd="sng" cap="flat">
            <a:noFill/>
            <a:prstDash val="solid"/>
            <a:round/>
          </a:ln>
        </p:spPr>
        <p:txBody>
          <a:bodyPr anchor="ctr" rtlCol="false" anchorCtr="false" vert="horz" wrap="square" lIns="0" rIns="0" tIns="0" bIns="0"/>
          <a:lstStyle/>
          <a:p>
            <a:pPr algn="l" marL="0" indent="0">
              <a:lnSpc>
                <a:spcPct val="141666"/>
              </a:lnSpc>
              <a:defRPr/>
            </a:pPr>
            <a:r>
              <a:rPr lang="en-US" b="false" i="false" strike="noStrike" u="none" sz="1300">
                <a:solidFill>
                  <a:srgbClr val="555555"/>
                </a:solidFill>
                <a:latin typeface="Noto Sans SC"/>
                <a:ea typeface="Noto Sans SC"/>
                <a:cs typeface="Noto Sans SC"/>
                <a:sym typeface="Noto Sans SC"/>
              </a:rPr>
              <a:t>Customize size, color and appearance, including double-door configurations. We develop and manufacture to the agreed specifications.</a:t>
            </a:r>
          </a:p>
        </p:txBody>
      </p:sp>
      <p:cxnSp>
        <p:nvCxnSpPr>
          <p:cNvPr name="Connector 11" id="11"/>
          <p:cNvCxnSpPr/>
          <p:nvPr/>
        </p:nvCxnSpPr>
        <p:spPr>
          <a:xfrm rot="-4092" flipH="false" flipV="false">
            <a:off x="762004" y="5327650"/>
            <a:ext cx="10668000" cy="12700"/>
          </a:xfrm>
          <a:prstGeom prst="straightConnector1">
            <a:avLst/>
          </a:prstGeom>
          <a:solidFill>
            <a:srgbClr val="DEE0E3">
              <a:alpha val="100000"/>
            </a:srgbClr>
          </a:solidFill>
          <a:ln w="12700" cmpd="sng" cap="flat">
            <a:solidFill>
              <a:srgbClr val="DCD8D0">
                <a:alpha val="100000"/>
              </a:srgbClr>
            </a:solidFill>
            <a:prstDash val="solid"/>
            <a:round/>
            <a:headEnd type="none" w="med" len="med"/>
            <a:tailEnd type="none" w="med" len="med"/>
          </a:ln>
        </p:spPr>
      </p:cxnSp>
      <p:sp>
        <p:nvSpPr>
          <p:cNvPr name="AutoShape 12" id="12"/>
          <p:cNvSpPr txBox="true"/>
          <p:nvPr/>
        </p:nvSpPr>
        <p:spPr>
          <a:xfrm rot="0" flipH="false" flipV="false">
            <a:off x="762000" y="5588000"/>
            <a:ext cx="10668000" cy="381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300">
                <a:solidFill>
                  <a:srgbClr val="14202E"/>
                </a:solidFill>
                <a:latin typeface="Noto Sans SC"/>
                <a:ea typeface="Noto Sans SC"/>
                <a:cs typeface="Noto Sans SC"/>
                <a:sym typeface="Noto Sans SC"/>
              </a:rPr>
              <a:t>One sample unit is available for testing. OEM orders start at 10 units.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02E">
            <a:alpha val="100000"/>
          </a:srgbClr>
        </a:solidFill>
      </p:bgPr>
    </p:bg>
    <p:spTree>
      <p:nvGrpSpPr>
        <p:cNvPr id="1" name=""/>
        <p:cNvGrpSpPr/>
        <p:nvPr/>
      </p:nvGrpSpPr>
      <p:grpSpPr>
        <a:xfrm>
          <a:off x="0" y="0"/>
          <a:ext cx="0" cy="0"/>
          <a:chOff x="0" y="0"/>
          <a:chExt cx="0" cy="0"/>
        </a:xfrm>
      </p:grpSpPr>
      <p:sp>
        <p:nvSpPr>
          <p:cNvPr name="AutoShape 2" id="2"/>
          <p:cNvSpPr txBox="true"/>
          <p:nvPr/>
        </p:nvSpPr>
        <p:spPr>
          <a:xfrm rot="0" flipH="false" flipV="false">
            <a:off x="1016000" y="1524000"/>
            <a:ext cx="10160000" cy="762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4000">
                <a:solidFill>
                  <a:srgbClr val="FFFFFF"/>
                </a:solidFill>
                <a:latin typeface="Noto Sans SC"/>
                <a:ea typeface="Noto Sans SC"/>
                <a:cs typeface="Noto Sans SC"/>
                <a:sym typeface="Noto Sans SC"/>
              </a:rPr>
              <a:t>LC-308 sample inquiries</a:t>
            </a:r>
          </a:p>
        </p:txBody>
      </p:sp>
      <p:sp>
        <p:nvSpPr>
          <p:cNvPr name="AutoShape 3" id="3"/>
          <p:cNvSpPr txBox="true"/>
          <p:nvPr/>
        </p:nvSpPr>
        <p:spPr>
          <a:xfrm rot="0" flipH="false" flipV="false">
            <a:off x="1016000" y="2476500"/>
            <a:ext cx="8890000" cy="889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true" i="false" strike="noStrike" u="none" sz="1800">
                <a:solidFill>
                  <a:srgbClr val="C9A96E"/>
                </a:solidFill>
                <a:latin typeface="Noto Sans SC"/>
                <a:ea typeface="Noto Sans SC"/>
                <a:cs typeface="Noto Sans SC"/>
                <a:sym typeface="Noto Sans SC"/>
              </a:rPr>
              <a:t>One sample unit is available for testing.</a:t>
            </a:r>
          </a:p>
          <a:p>
            <a:pPr algn="l" marL="0" indent="0">
              <a:lnSpc>
                <a:spcPct val="125000"/>
              </a:lnSpc>
              <a:defRPr/>
            </a:pPr>
            <a:r>
              <a:rPr lang="en-US" b="true" i="false" strike="noStrike" u="none" sz="1800">
                <a:solidFill>
                  <a:srgbClr val="C9A96E"/>
                </a:solidFill>
                <a:latin typeface="Noto Sans SC"/>
                <a:ea typeface="Noto Sans SC"/>
                <a:cs typeface="Noto Sans SC"/>
                <a:sym typeface="Noto Sans SC"/>
              </a:rPr>
              <a:t>We confirm voltage, destination port and the sample quote within 24 hours.</a:t>
            </a:r>
          </a:p>
        </p:txBody>
      </p:sp>
      <p:cxnSp>
        <p:nvCxnSpPr>
          <p:cNvPr name="Connector 4" id="4"/>
          <p:cNvCxnSpPr/>
          <p:nvPr/>
        </p:nvCxnSpPr>
        <p:spPr>
          <a:xfrm rot="-57290" flipH="false" flipV="false">
            <a:off x="1016053" y="3422650"/>
            <a:ext cx="762000" cy="12700"/>
          </a:xfrm>
          <a:prstGeom prst="straightConnector1">
            <a:avLst/>
          </a:prstGeom>
          <a:solidFill>
            <a:srgbClr val="DEE0E3">
              <a:alpha val="100000"/>
            </a:srgbClr>
          </a:solidFill>
          <a:ln w="25400" cmpd="sng" cap="flat">
            <a:solidFill>
              <a:srgbClr val="C9A96E">
                <a:alpha val="100000"/>
              </a:srgbClr>
            </a:solidFill>
            <a:prstDash val="solid"/>
            <a:round/>
            <a:headEnd type="none" w="lg" len="lg"/>
            <a:tailEnd type="none" w="lg" len="lg"/>
          </a:ln>
        </p:spPr>
      </p:cxnSp>
      <p:sp>
        <p:nvSpPr>
          <p:cNvPr name="AutoShape 5" id="5"/>
          <p:cNvSpPr txBox="true"/>
          <p:nvPr/>
        </p:nvSpPr>
        <p:spPr>
          <a:xfrm rot="0" flipH="false" flipV="false">
            <a:off x="1016000" y="3810000"/>
            <a:ext cx="3810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A0AAB9"/>
                </a:solidFill>
                <a:latin typeface="Noto Sans SC"/>
                <a:ea typeface="Noto Sans SC"/>
                <a:cs typeface="Noto Sans SC"/>
                <a:sym typeface="Noto Sans SC"/>
              </a:rPr>
              <a:t>EMAIL</a:t>
            </a:r>
            <a:endParaRPr lang="en-US" sz="1100"/>
          </a:p>
        </p:txBody>
      </p:sp>
      <p:sp>
        <p:nvSpPr>
          <p:cNvPr name="AutoShape 6" id="6"/>
          <p:cNvSpPr txBox="true"/>
          <p:nvPr/>
        </p:nvSpPr>
        <p:spPr>
          <a:xfrm rot="0" flipH="false" flipV="false">
            <a:off x="1016000" y="4127500"/>
            <a:ext cx="5080000" cy="381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1800">
                <a:solidFill>
                  <a:srgbClr val="FFFFFF"/>
                </a:solidFill>
                <a:latin typeface="Noto Sans SC"/>
                <a:ea typeface="Noto Sans SC"/>
                <a:cs typeface="Noto Sans SC"/>
                <a:sym typeface="Noto Sans SC"/>
              </a:rPr>
              <a:t>gdlingchong@gmail.com</a:t>
            </a:r>
            <a:endParaRPr lang="en-US" sz="1100"/>
          </a:p>
        </p:txBody>
      </p:sp>
      <p:sp>
        <p:nvSpPr>
          <p:cNvPr name="AutoShape 7" id="7"/>
          <p:cNvSpPr txBox="true"/>
          <p:nvPr/>
        </p:nvSpPr>
        <p:spPr>
          <a:xfrm rot="0" flipH="false" flipV="false">
            <a:off x="1016000" y="4826000"/>
            <a:ext cx="3810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A0AAB9"/>
                </a:solidFill>
                <a:latin typeface="Noto Sans SC"/>
                <a:ea typeface="Noto Sans SC"/>
                <a:cs typeface="Noto Sans SC"/>
                <a:sym typeface="Noto Sans SC"/>
              </a:rPr>
              <a:t>WHATSAPP</a:t>
            </a:r>
            <a:endParaRPr lang="en-US" sz="1100"/>
          </a:p>
        </p:txBody>
      </p:sp>
      <p:sp>
        <p:nvSpPr>
          <p:cNvPr name="AutoShape 8" id="8"/>
          <p:cNvSpPr txBox="true"/>
          <p:nvPr/>
        </p:nvSpPr>
        <p:spPr>
          <a:xfrm rot="0" flipH="false" flipV="false">
            <a:off x="1016000" y="5143500"/>
            <a:ext cx="5080000" cy="381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1800">
                <a:solidFill>
                  <a:srgbClr val="FFFFFF"/>
                </a:solidFill>
                <a:latin typeface="Noto Sans SC"/>
                <a:ea typeface="Noto Sans SC"/>
                <a:cs typeface="Noto Sans SC"/>
                <a:sym typeface="Noto Sans SC"/>
              </a:rPr>
              <a:t>+86 185 7398 9700</a:t>
            </a:r>
            <a:endParaRPr lang="en-US" sz="1100"/>
          </a:p>
        </p:txBody>
      </p:sp>
      <p:sp>
        <p:nvSpPr>
          <p:cNvPr name="AutoShape 9" id="9"/>
          <p:cNvSpPr txBox="true"/>
          <p:nvPr/>
        </p:nvSpPr>
        <p:spPr>
          <a:xfrm rot="0" flipH="false" flipV="false">
            <a:off x="7112000" y="3810000"/>
            <a:ext cx="4318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A0AAB9"/>
                </a:solidFill>
                <a:latin typeface="Noto Sans SC"/>
                <a:ea typeface="Noto Sans SC"/>
                <a:cs typeface="Noto Sans SC"/>
                <a:sym typeface="Noto Sans SC"/>
              </a:rPr>
              <a:t>WEBSITE</a:t>
            </a:r>
            <a:endParaRPr lang="en-US" sz="1100"/>
          </a:p>
        </p:txBody>
      </p:sp>
      <p:sp>
        <p:nvSpPr>
          <p:cNvPr name="AutoShape 10" id="10"/>
          <p:cNvSpPr txBox="true"/>
          <p:nvPr/>
        </p:nvSpPr>
        <p:spPr>
          <a:xfrm rot="0" flipH="false" flipV="false">
            <a:off x="7112000" y="4127500"/>
            <a:ext cx="4318000" cy="381000"/>
          </a:xfrm>
          <a:prstGeom prst="rect">
            <a:avLst/>
          </a:prstGeom>
          <a:noFill/>
          <a:ln w="12700" cmpd="sng" cap="flat">
            <a:noFill/>
            <a:prstDash val="solid"/>
            <a:round/>
          </a:ln>
        </p:spPr>
        <p:txBody>
          <a:bodyPr anchor="ctr" rtlCol="false" anchorCtr="false" vert="horz" wrap="none" lIns="0" rIns="0" tIns="0" bIns="0"/>
          <a:lstStyle/>
          <a:p>
            <a:pPr algn="l" marL="0" indent="0">
              <a:lnSpc>
                <a:spcPct val="125000"/>
              </a:lnSpc>
              <a:defRPr/>
            </a:pPr>
            <a:r>
              <a:rPr lang="en-US" b="true" i="false" strike="noStrike" u="none" sz="1800">
                <a:solidFill>
                  <a:srgbClr val="FFFFFF"/>
                </a:solidFill>
                <a:latin typeface="Noto Sans SC"/>
                <a:ea typeface="Noto Sans SC"/>
                <a:cs typeface="Noto Sans SC"/>
                <a:sym typeface="Noto Sans SC"/>
              </a:rPr>
              <a:t>www.gdlingchong.com</a:t>
            </a:r>
            <a:endParaRPr lang="en-US" sz="1100"/>
          </a:p>
        </p:txBody>
      </p:sp>
      <p:sp>
        <p:nvSpPr>
          <p:cNvPr name="AutoShape 11" id="11"/>
          <p:cNvSpPr txBox="true"/>
          <p:nvPr/>
        </p:nvSpPr>
        <p:spPr>
          <a:xfrm rot="0" flipH="false" flipV="false">
            <a:off x="7112000" y="4826000"/>
            <a:ext cx="4318000" cy="3175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200">
                <a:solidFill>
                  <a:srgbClr val="A0AAB9"/>
                </a:solidFill>
                <a:latin typeface="Noto Sans SC"/>
                <a:ea typeface="Noto Sans SC"/>
                <a:cs typeface="Noto Sans SC"/>
                <a:sym typeface="Noto Sans SC"/>
              </a:rPr>
              <a:t>COMPANY</a:t>
            </a:r>
            <a:endParaRPr lang="en-US" sz="1100"/>
          </a:p>
        </p:txBody>
      </p:sp>
      <p:sp>
        <p:nvSpPr>
          <p:cNvPr name="AutoShape 12" id="12"/>
          <p:cNvSpPr txBox="true"/>
          <p:nvPr/>
        </p:nvSpPr>
        <p:spPr>
          <a:xfrm rot="0" flipH="false" flipV="false">
            <a:off x="7112000" y="5143500"/>
            <a:ext cx="4318000" cy="635000"/>
          </a:xfrm>
          <a:prstGeom prst="rect">
            <a:avLst/>
          </a:prstGeom>
          <a:noFill/>
          <a:ln w="12700" cmpd="sng" cap="flat">
            <a:noFill/>
            <a:prstDash val="solid"/>
            <a:round/>
          </a:ln>
        </p:spPr>
        <p:txBody>
          <a:bodyPr anchor="ctr" rtlCol="false" anchorCtr="false" vert="horz" wrap="square" lIns="0" rIns="0" tIns="0" bIns="0"/>
          <a:lstStyle/>
          <a:p>
            <a:pPr algn="l" marL="0" indent="0">
              <a:lnSpc>
                <a:spcPct val="125000"/>
              </a:lnSpc>
              <a:defRPr/>
            </a:pPr>
            <a:r>
              <a:rPr lang="en-US" b="false" i="false" strike="noStrike" u="none" sz="1300">
                <a:solidFill>
                  <a:srgbClr val="C8CDD7"/>
                </a:solidFill>
                <a:latin typeface="Noto Sans SC"/>
                <a:ea typeface="Noto Sans SC"/>
                <a:cs typeface="Noto Sans SC"/>
                <a:sym typeface="Noto Sans SC"/>
              </a:rPr>
              <a:t>Foshan Honghu Technology Co., Ltd.</a:t>
            </a:r>
            <a:endParaRPr lang="en-US" sz="1100"/>
          </a:p>
          <a:p>
            <a:pPr algn="l" marL="0" indent="0">
              <a:lnSpc>
                <a:spcPct val="125000"/>
              </a:lnSpc>
            </a:pPr>
            <a:r>
              <a:rPr lang="en-US" b="false" i="false" strike="noStrike" u="none" sz="1300">
                <a:solidFill>
                  <a:srgbClr val="C8CDD7"/>
                </a:solidFill>
                <a:latin typeface="Noto Sans SC"/>
                <a:ea typeface="Noto Sans SC"/>
                <a:cs typeface="Noto Sans SC"/>
                <a:sym typeface="Noto Sans SC"/>
              </a:rPr>
              <a:t>Foshan, Guangdong, China</a:t>
            </a:r>
          </a:p>
        </p:txBody>
      </p:sp>
      <p:pic>
        <p:nvPicPr>
          <p:cNvPr name="Picture 13" id="13"/>
          <p:cNvPicPr>
            <a:picLocks noChangeAspect="true"/>
          </p:cNvPicPr>
          <p:nvPr/>
        </p:nvPicPr>
        <p:blipFill>
          <a:blip r:embed="rId3"/>
          <a:stretch>
            <a:fillRect/>
          </a:stretch>
        </p:blipFill>
        <p:spPr>
          <a:xfrm>
            <a:off x="10668000" y="6318250"/>
            <a:ext cx="1524000" cy="539750"/>
          </a:xfrm>
          <a:prstGeom prst="rect">
            <a:avLst/>
          </a:prstGeom>
        </p:spPr>
      </p:pic>
    </p:spTree>
  </p:cSld>
  <p:clrMapOvr>
    <a:masterClrMapping/>
  </p:clrMapOvr>
</p:sld>
</file>

<file path=ppt/theme/theme1.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file>